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0.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1.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2.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3.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4.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5.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6.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7.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8.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9.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0.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1.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2.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3.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4.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5.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6.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27.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28.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29.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0.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1.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32.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33.xml" ContentType="application/vnd.openxmlformats-officedocument.them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1"/>
    <p:sldMasterId id="2147483671" r:id="rId2"/>
    <p:sldMasterId id="2147483685" r:id="rId3"/>
    <p:sldMasterId id="2147483697" r:id="rId4"/>
    <p:sldMasterId id="2147483710" r:id="rId5"/>
    <p:sldMasterId id="2147483713" r:id="rId6"/>
    <p:sldMasterId id="2147483746" r:id="rId7"/>
    <p:sldMasterId id="2147483761" r:id="rId8"/>
    <p:sldMasterId id="2147483772" r:id="rId9"/>
    <p:sldMasterId id="2147483784" r:id="rId10"/>
    <p:sldMasterId id="2147483796" r:id="rId11"/>
    <p:sldMasterId id="2147483808" r:id="rId12"/>
    <p:sldMasterId id="2147483819" r:id="rId13"/>
    <p:sldMasterId id="2147483831" r:id="rId14"/>
    <p:sldMasterId id="2147483847" r:id="rId15"/>
    <p:sldMasterId id="2147483859" r:id="rId16"/>
    <p:sldMasterId id="2147483895" r:id="rId17"/>
    <p:sldMasterId id="2147483949" r:id="rId18"/>
    <p:sldMasterId id="2147483960" r:id="rId19"/>
    <p:sldMasterId id="2147483972" r:id="rId20"/>
    <p:sldMasterId id="2147484000" r:id="rId21"/>
    <p:sldMasterId id="2147484028" r:id="rId22"/>
    <p:sldMasterId id="2147484041" r:id="rId23"/>
    <p:sldMasterId id="2147484069" r:id="rId24"/>
    <p:sldMasterId id="2147484081" r:id="rId25"/>
    <p:sldMasterId id="2147484088" r:id="rId26"/>
    <p:sldMasterId id="2147484100" r:id="rId27"/>
    <p:sldMasterId id="2147484128" r:id="rId28"/>
    <p:sldMasterId id="2147484140" r:id="rId29"/>
    <p:sldMasterId id="2147484152" r:id="rId30"/>
    <p:sldMasterId id="2147484181" r:id="rId31"/>
    <p:sldMasterId id="2147484196" r:id="rId32"/>
    <p:sldMasterId id="2147484209" r:id="rId33"/>
    <p:sldMasterId id="2147484221" r:id="rId34"/>
  </p:sldMasterIdLst>
  <p:notesMasterIdLst>
    <p:notesMasterId r:id="rId84"/>
  </p:notesMasterIdLst>
  <p:handoutMasterIdLst>
    <p:handoutMasterId r:id="rId85"/>
  </p:handoutMasterIdLst>
  <p:sldIdLst>
    <p:sldId id="1522" r:id="rId35"/>
    <p:sldId id="1338" r:id="rId36"/>
    <p:sldId id="1623" r:id="rId37"/>
    <p:sldId id="1628" r:id="rId38"/>
    <p:sldId id="1518" r:id="rId39"/>
    <p:sldId id="1375" r:id="rId40"/>
    <p:sldId id="1373" r:id="rId41"/>
    <p:sldId id="1376" r:id="rId42"/>
    <p:sldId id="1385" r:id="rId43"/>
    <p:sldId id="1388" r:id="rId44"/>
    <p:sldId id="1393" r:id="rId45"/>
    <p:sldId id="1341" r:id="rId46"/>
    <p:sldId id="1536" r:id="rId47"/>
    <p:sldId id="1504" r:id="rId48"/>
    <p:sldId id="1537" r:id="rId49"/>
    <p:sldId id="1538" r:id="rId50"/>
    <p:sldId id="1649" r:id="rId51"/>
    <p:sldId id="1550" r:id="rId52"/>
    <p:sldId id="1632" r:id="rId53"/>
    <p:sldId id="1633" r:id="rId54"/>
    <p:sldId id="1634" r:id="rId55"/>
    <p:sldId id="1635" r:id="rId56"/>
    <p:sldId id="1636" r:id="rId57"/>
    <p:sldId id="1637" r:id="rId58"/>
    <p:sldId id="1562" r:id="rId59"/>
    <p:sldId id="1629" r:id="rId60"/>
    <p:sldId id="1551" r:id="rId61"/>
    <p:sldId id="1552" r:id="rId62"/>
    <p:sldId id="1553" r:id="rId63"/>
    <p:sldId id="1646" r:id="rId64"/>
    <p:sldId id="1627" r:id="rId65"/>
    <p:sldId id="1640" r:id="rId66"/>
    <p:sldId id="1595" r:id="rId67"/>
    <p:sldId id="1643" r:id="rId68"/>
    <p:sldId id="1648" r:id="rId69"/>
    <p:sldId id="1647" r:id="rId70"/>
    <p:sldId id="1569" r:id="rId71"/>
    <p:sldId id="1559" r:id="rId72"/>
    <p:sldId id="1560" r:id="rId73"/>
    <p:sldId id="1561" r:id="rId74"/>
    <p:sldId id="1568" r:id="rId75"/>
    <p:sldId id="1644" r:id="rId76"/>
    <p:sldId id="1573" r:id="rId77"/>
    <p:sldId id="1574" r:id="rId78"/>
    <p:sldId id="1575" r:id="rId79"/>
    <p:sldId id="1576" r:id="rId80"/>
    <p:sldId id="1580" r:id="rId81"/>
    <p:sldId id="1582" r:id="rId82"/>
    <p:sldId id="1588" r:id="rId83"/>
  </p:sldIdLst>
  <p:sldSz cx="9144000" cy="6858000" type="letter"/>
  <p:notesSz cx="7019925" cy="9305925"/>
  <p:custDataLst>
    <p:tags r:id="rId86"/>
  </p:custDataLst>
  <p:defaultTextStyle>
    <a:defPPr>
      <a:defRPr lang="ja-JP"/>
    </a:defPPr>
    <a:lvl1pPr algn="ctr" rtl="0" fontAlgn="base">
      <a:spcBef>
        <a:spcPct val="0"/>
      </a:spcBef>
      <a:spcAft>
        <a:spcPct val="0"/>
      </a:spcAft>
      <a:defRPr kumimoji="1" sz="2400" kern="1200">
        <a:solidFill>
          <a:schemeClr val="tx1"/>
        </a:solidFill>
        <a:latin typeface="Arial" charset="0"/>
        <a:ea typeface="ＭＳ Ｐゴシック" pitchFamily="50" charset="-128"/>
        <a:cs typeface="+mn-cs"/>
      </a:defRPr>
    </a:lvl1pPr>
    <a:lvl2pPr marL="457200" algn="ctr" rtl="0" fontAlgn="base">
      <a:spcBef>
        <a:spcPct val="0"/>
      </a:spcBef>
      <a:spcAft>
        <a:spcPct val="0"/>
      </a:spcAft>
      <a:defRPr kumimoji="1" sz="2400" kern="1200">
        <a:solidFill>
          <a:schemeClr val="tx1"/>
        </a:solidFill>
        <a:latin typeface="Arial" charset="0"/>
        <a:ea typeface="ＭＳ Ｐゴシック" pitchFamily="50" charset="-128"/>
        <a:cs typeface="+mn-cs"/>
      </a:defRPr>
    </a:lvl2pPr>
    <a:lvl3pPr marL="914400" algn="ctr" rtl="0" fontAlgn="base">
      <a:spcBef>
        <a:spcPct val="0"/>
      </a:spcBef>
      <a:spcAft>
        <a:spcPct val="0"/>
      </a:spcAft>
      <a:defRPr kumimoji="1" sz="2400" kern="1200">
        <a:solidFill>
          <a:schemeClr val="tx1"/>
        </a:solidFill>
        <a:latin typeface="Arial" charset="0"/>
        <a:ea typeface="ＭＳ Ｐゴシック" pitchFamily="50" charset="-128"/>
        <a:cs typeface="+mn-cs"/>
      </a:defRPr>
    </a:lvl3pPr>
    <a:lvl4pPr marL="1371600" algn="ctr" rtl="0" fontAlgn="base">
      <a:spcBef>
        <a:spcPct val="0"/>
      </a:spcBef>
      <a:spcAft>
        <a:spcPct val="0"/>
      </a:spcAft>
      <a:defRPr kumimoji="1" sz="2400" kern="1200">
        <a:solidFill>
          <a:schemeClr val="tx1"/>
        </a:solidFill>
        <a:latin typeface="Arial" charset="0"/>
        <a:ea typeface="ＭＳ Ｐゴシック" pitchFamily="50" charset="-128"/>
        <a:cs typeface="+mn-cs"/>
      </a:defRPr>
    </a:lvl4pPr>
    <a:lvl5pPr marL="1828800" algn="ctr" rtl="0" fontAlgn="base">
      <a:spcBef>
        <a:spcPct val="0"/>
      </a:spcBef>
      <a:spcAft>
        <a:spcPct val="0"/>
      </a:spcAft>
      <a:defRPr kumimoji="1" sz="2400" kern="1200">
        <a:solidFill>
          <a:schemeClr val="tx1"/>
        </a:solidFill>
        <a:latin typeface="Arial" charset="0"/>
        <a:ea typeface="ＭＳ Ｐゴシック" pitchFamily="50" charset="-128"/>
        <a:cs typeface="+mn-cs"/>
      </a:defRPr>
    </a:lvl5pPr>
    <a:lvl6pPr marL="2286000" algn="l" defTabSz="914400" rtl="0" eaLnBrk="1" latinLnBrk="0" hangingPunct="1">
      <a:defRPr kumimoji="1" sz="2400" kern="1200">
        <a:solidFill>
          <a:schemeClr val="tx1"/>
        </a:solidFill>
        <a:latin typeface="Arial" charset="0"/>
        <a:ea typeface="ＭＳ Ｐゴシック" pitchFamily="50" charset="-128"/>
        <a:cs typeface="+mn-cs"/>
      </a:defRPr>
    </a:lvl6pPr>
    <a:lvl7pPr marL="2743200" algn="l" defTabSz="914400" rtl="0" eaLnBrk="1" latinLnBrk="0" hangingPunct="1">
      <a:defRPr kumimoji="1" sz="2400" kern="1200">
        <a:solidFill>
          <a:schemeClr val="tx1"/>
        </a:solidFill>
        <a:latin typeface="Arial" charset="0"/>
        <a:ea typeface="ＭＳ Ｐゴシック" pitchFamily="50" charset="-128"/>
        <a:cs typeface="+mn-cs"/>
      </a:defRPr>
    </a:lvl7pPr>
    <a:lvl8pPr marL="3200400" algn="l" defTabSz="914400" rtl="0" eaLnBrk="1" latinLnBrk="0" hangingPunct="1">
      <a:defRPr kumimoji="1" sz="2400" kern="1200">
        <a:solidFill>
          <a:schemeClr val="tx1"/>
        </a:solidFill>
        <a:latin typeface="Arial" charset="0"/>
        <a:ea typeface="ＭＳ Ｐゴシック" pitchFamily="50" charset="-128"/>
        <a:cs typeface="+mn-cs"/>
      </a:defRPr>
    </a:lvl8pPr>
    <a:lvl9pPr marL="3657600" algn="l" defTabSz="914400" rtl="0" eaLnBrk="1" latinLnBrk="0" hangingPunct="1">
      <a:defRPr kumimoji="1" sz="2400"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21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006600"/>
    <a:srgbClr val="0000FF"/>
    <a:srgbClr val="FF0000"/>
    <a:srgbClr val="FFFF66"/>
    <a:srgbClr val="FDD9E3"/>
    <a:srgbClr val="99FFCC"/>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1" autoAdjust="0"/>
    <p:restoredTop sz="96879" autoAdjust="0"/>
  </p:normalViewPr>
  <p:slideViewPr>
    <p:cSldViewPr>
      <p:cViewPr>
        <p:scale>
          <a:sx n="86" d="100"/>
          <a:sy n="86" d="100"/>
        </p:scale>
        <p:origin x="708" y="3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0"/>
    </p:cViewPr>
  </p:sorterViewPr>
  <p:notesViewPr>
    <p:cSldViewPr>
      <p:cViewPr varScale="1">
        <p:scale>
          <a:sx n="47" d="100"/>
          <a:sy n="47" d="100"/>
        </p:scale>
        <p:origin x="-2161" y="-77"/>
      </p:cViewPr>
      <p:guideLst>
        <p:guide orient="horz" pos="2932"/>
        <p:guide pos="221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5.xml"/><Relationship Id="rId21" Type="http://schemas.openxmlformats.org/officeDocument/2006/relationships/slideMaster" Target="slideMasters/slideMaster21.xml"/><Relationship Id="rId34" Type="http://schemas.openxmlformats.org/officeDocument/2006/relationships/slideMaster" Target="slideMasters/slideMaster34.xml"/><Relationship Id="rId42" Type="http://schemas.openxmlformats.org/officeDocument/2006/relationships/slide" Target="slides/slide8.xml"/><Relationship Id="rId47" Type="http://schemas.openxmlformats.org/officeDocument/2006/relationships/slide" Target="slides/slide13.xml"/><Relationship Id="rId50" Type="http://schemas.openxmlformats.org/officeDocument/2006/relationships/slide" Target="slides/slide16.xml"/><Relationship Id="rId55" Type="http://schemas.openxmlformats.org/officeDocument/2006/relationships/slide" Target="slides/slide21.xml"/><Relationship Id="rId63" Type="http://schemas.openxmlformats.org/officeDocument/2006/relationships/slide" Target="slides/slide29.xml"/><Relationship Id="rId68" Type="http://schemas.openxmlformats.org/officeDocument/2006/relationships/slide" Target="slides/slide34.xml"/><Relationship Id="rId76" Type="http://schemas.openxmlformats.org/officeDocument/2006/relationships/slide" Target="slides/slide42.xml"/><Relationship Id="rId84" Type="http://schemas.openxmlformats.org/officeDocument/2006/relationships/notesMaster" Target="notesMasters/notesMaster1.xml"/><Relationship Id="rId89"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 Target="slides/slide3.xml"/><Relationship Id="rId40" Type="http://schemas.openxmlformats.org/officeDocument/2006/relationships/slide" Target="slides/slide6.xml"/><Relationship Id="rId45" Type="http://schemas.openxmlformats.org/officeDocument/2006/relationships/slide" Target="slides/slide11.xml"/><Relationship Id="rId53" Type="http://schemas.openxmlformats.org/officeDocument/2006/relationships/slide" Target="slides/slide19.xml"/><Relationship Id="rId58" Type="http://schemas.openxmlformats.org/officeDocument/2006/relationships/slide" Target="slides/slide24.xml"/><Relationship Id="rId66" Type="http://schemas.openxmlformats.org/officeDocument/2006/relationships/slide" Target="slides/slide32.xml"/><Relationship Id="rId74" Type="http://schemas.openxmlformats.org/officeDocument/2006/relationships/slide" Target="slides/slide40.xml"/><Relationship Id="rId79" Type="http://schemas.openxmlformats.org/officeDocument/2006/relationships/slide" Target="slides/slide45.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27.xml"/><Relationship Id="rId82" Type="http://schemas.openxmlformats.org/officeDocument/2006/relationships/slide" Target="slides/slide48.xml"/><Relationship Id="rId90" Type="http://schemas.openxmlformats.org/officeDocument/2006/relationships/tableStyles" Target="tableStyles.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1.xml"/><Relationship Id="rId43" Type="http://schemas.openxmlformats.org/officeDocument/2006/relationships/slide" Target="slides/slide9.xml"/><Relationship Id="rId48" Type="http://schemas.openxmlformats.org/officeDocument/2006/relationships/slide" Target="slides/slide14.xml"/><Relationship Id="rId56" Type="http://schemas.openxmlformats.org/officeDocument/2006/relationships/slide" Target="slides/slide22.xml"/><Relationship Id="rId64" Type="http://schemas.openxmlformats.org/officeDocument/2006/relationships/slide" Target="slides/slide30.xml"/><Relationship Id="rId69" Type="http://schemas.openxmlformats.org/officeDocument/2006/relationships/slide" Target="slides/slide35.xml"/><Relationship Id="rId77" Type="http://schemas.openxmlformats.org/officeDocument/2006/relationships/slide" Target="slides/slide43.xml"/><Relationship Id="rId8" Type="http://schemas.openxmlformats.org/officeDocument/2006/relationships/slideMaster" Target="slideMasters/slideMaster8.xml"/><Relationship Id="rId51" Type="http://schemas.openxmlformats.org/officeDocument/2006/relationships/slide" Target="slides/slide17.xml"/><Relationship Id="rId72" Type="http://schemas.openxmlformats.org/officeDocument/2006/relationships/slide" Target="slides/slide38.xml"/><Relationship Id="rId80" Type="http://schemas.openxmlformats.org/officeDocument/2006/relationships/slide" Target="slides/slide46.xml"/><Relationship Id="rId85"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 Target="slides/slide4.xml"/><Relationship Id="rId46" Type="http://schemas.openxmlformats.org/officeDocument/2006/relationships/slide" Target="slides/slide12.xml"/><Relationship Id="rId59" Type="http://schemas.openxmlformats.org/officeDocument/2006/relationships/slide" Target="slides/slide25.xml"/><Relationship Id="rId67" Type="http://schemas.openxmlformats.org/officeDocument/2006/relationships/slide" Target="slides/slide33.xml"/><Relationship Id="rId20" Type="http://schemas.openxmlformats.org/officeDocument/2006/relationships/slideMaster" Target="slideMasters/slideMaster20.xml"/><Relationship Id="rId41" Type="http://schemas.openxmlformats.org/officeDocument/2006/relationships/slide" Target="slides/slide7.xml"/><Relationship Id="rId54" Type="http://schemas.openxmlformats.org/officeDocument/2006/relationships/slide" Target="slides/slide20.xml"/><Relationship Id="rId62" Type="http://schemas.openxmlformats.org/officeDocument/2006/relationships/slide" Target="slides/slide28.xml"/><Relationship Id="rId70" Type="http://schemas.openxmlformats.org/officeDocument/2006/relationships/slide" Target="slides/slide36.xml"/><Relationship Id="rId75" Type="http://schemas.openxmlformats.org/officeDocument/2006/relationships/slide" Target="slides/slide41.xml"/><Relationship Id="rId83" Type="http://schemas.openxmlformats.org/officeDocument/2006/relationships/slide" Target="slides/slide49.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2.xml"/><Relationship Id="rId49" Type="http://schemas.openxmlformats.org/officeDocument/2006/relationships/slide" Target="slides/slide15.xml"/><Relationship Id="rId57" Type="http://schemas.openxmlformats.org/officeDocument/2006/relationships/slide" Target="slides/slide2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0.xml"/><Relationship Id="rId52" Type="http://schemas.openxmlformats.org/officeDocument/2006/relationships/slide" Target="slides/slide18.xml"/><Relationship Id="rId60" Type="http://schemas.openxmlformats.org/officeDocument/2006/relationships/slide" Target="slides/slide26.xml"/><Relationship Id="rId65" Type="http://schemas.openxmlformats.org/officeDocument/2006/relationships/slide" Target="slides/slide31.xml"/><Relationship Id="rId73" Type="http://schemas.openxmlformats.org/officeDocument/2006/relationships/slide" Target="slides/slide39.xml"/><Relationship Id="rId78" Type="http://schemas.openxmlformats.org/officeDocument/2006/relationships/slide" Target="slides/slide44.xml"/><Relationship Id="rId81" Type="http://schemas.openxmlformats.org/officeDocument/2006/relationships/slide" Target="slides/slide47.xml"/><Relationship Id="rId86"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image" Target="../media/image51.emf"/><Relationship Id="rId4" Type="http://schemas.openxmlformats.org/officeDocument/2006/relationships/image" Target="../media/image5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image" Target="../media/image7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3043238" cy="461963"/>
          </a:xfrm>
          <a:prstGeom prst="rect">
            <a:avLst/>
          </a:prstGeom>
          <a:noFill/>
          <a:ln w="9525">
            <a:noFill/>
            <a:miter lim="800000"/>
            <a:headEnd/>
            <a:tailEnd/>
          </a:ln>
          <a:effectLst/>
        </p:spPr>
        <p:txBody>
          <a:bodyPr vert="horz" wrap="square" lIns="91538" tIns="45767" rIns="91538" bIns="45767" numCol="1" anchor="t" anchorCtr="0" compatLnSpc="1">
            <a:prstTxWarp prst="textNoShape">
              <a:avLst/>
            </a:prstTxWarp>
          </a:bodyPr>
          <a:lstStyle>
            <a:lvl1pPr algn="l">
              <a:defRPr sz="1200">
                <a:latin typeface="Times New Roman" pitchFamily="18" charset="0"/>
              </a:defRPr>
            </a:lvl1pPr>
          </a:lstStyle>
          <a:p>
            <a:pPr>
              <a:defRPr/>
            </a:pPr>
            <a:endParaRPr lang="en-US"/>
          </a:p>
        </p:txBody>
      </p:sp>
      <p:sp>
        <p:nvSpPr>
          <p:cNvPr id="86019" name="Rectangle 3"/>
          <p:cNvSpPr>
            <a:spLocks noGrp="1" noChangeArrowheads="1"/>
          </p:cNvSpPr>
          <p:nvPr>
            <p:ph type="dt" sz="quarter" idx="1"/>
          </p:nvPr>
        </p:nvSpPr>
        <p:spPr bwMode="auto">
          <a:xfrm>
            <a:off x="3975100" y="0"/>
            <a:ext cx="3043238" cy="461963"/>
          </a:xfrm>
          <a:prstGeom prst="rect">
            <a:avLst/>
          </a:prstGeom>
          <a:noFill/>
          <a:ln w="9525">
            <a:noFill/>
            <a:miter lim="800000"/>
            <a:headEnd/>
            <a:tailEnd/>
          </a:ln>
          <a:effectLst/>
        </p:spPr>
        <p:txBody>
          <a:bodyPr vert="horz" wrap="square" lIns="91538" tIns="45767" rIns="91538" bIns="45767" numCol="1" anchor="t" anchorCtr="0" compatLnSpc="1">
            <a:prstTxWarp prst="textNoShape">
              <a:avLst/>
            </a:prstTxWarp>
          </a:bodyPr>
          <a:lstStyle>
            <a:lvl1pPr algn="r">
              <a:defRPr sz="1200">
                <a:latin typeface="Times New Roman" pitchFamily="18" charset="0"/>
              </a:defRPr>
            </a:lvl1pPr>
          </a:lstStyle>
          <a:p>
            <a:pPr>
              <a:defRPr/>
            </a:pPr>
            <a:r>
              <a:rPr lang="en-US"/>
              <a:t>November 16, 2004</a:t>
            </a:r>
          </a:p>
        </p:txBody>
      </p:sp>
      <p:sp>
        <p:nvSpPr>
          <p:cNvPr id="86020" name="Rectangle 4"/>
          <p:cNvSpPr>
            <a:spLocks noGrp="1" noChangeArrowheads="1"/>
          </p:cNvSpPr>
          <p:nvPr>
            <p:ph type="ftr" sz="quarter" idx="2"/>
          </p:nvPr>
        </p:nvSpPr>
        <p:spPr bwMode="auto">
          <a:xfrm>
            <a:off x="0" y="8840788"/>
            <a:ext cx="3043238" cy="463550"/>
          </a:xfrm>
          <a:prstGeom prst="rect">
            <a:avLst/>
          </a:prstGeom>
          <a:noFill/>
          <a:ln w="9525">
            <a:noFill/>
            <a:miter lim="800000"/>
            <a:headEnd/>
            <a:tailEnd/>
          </a:ln>
          <a:effectLst/>
        </p:spPr>
        <p:txBody>
          <a:bodyPr vert="horz" wrap="square" lIns="91538" tIns="45767" rIns="91538" bIns="45767" numCol="1" anchor="b" anchorCtr="0" compatLnSpc="1">
            <a:prstTxWarp prst="textNoShape">
              <a:avLst/>
            </a:prstTxWarp>
          </a:bodyPr>
          <a:lstStyle>
            <a:lvl1pPr algn="l">
              <a:defRPr sz="1200">
                <a:latin typeface="Times New Roman" pitchFamily="18" charset="0"/>
              </a:defRPr>
            </a:lvl1pPr>
          </a:lstStyle>
          <a:p>
            <a:pPr>
              <a:defRPr/>
            </a:pPr>
            <a:endParaRPr lang="en-US"/>
          </a:p>
        </p:txBody>
      </p:sp>
      <p:sp>
        <p:nvSpPr>
          <p:cNvPr id="86021" name="Rectangle 5"/>
          <p:cNvSpPr>
            <a:spLocks noGrp="1" noChangeArrowheads="1"/>
          </p:cNvSpPr>
          <p:nvPr>
            <p:ph type="sldNum" sz="quarter" idx="3"/>
          </p:nvPr>
        </p:nvSpPr>
        <p:spPr bwMode="auto">
          <a:xfrm>
            <a:off x="3975100" y="8840788"/>
            <a:ext cx="3043238" cy="463550"/>
          </a:xfrm>
          <a:prstGeom prst="rect">
            <a:avLst/>
          </a:prstGeom>
          <a:noFill/>
          <a:ln w="9525">
            <a:noFill/>
            <a:miter lim="800000"/>
            <a:headEnd/>
            <a:tailEnd/>
          </a:ln>
          <a:effectLst/>
        </p:spPr>
        <p:txBody>
          <a:bodyPr vert="horz" wrap="square" lIns="91538" tIns="45767" rIns="91538" bIns="45767" numCol="1" anchor="b" anchorCtr="0" compatLnSpc="1">
            <a:prstTxWarp prst="textNoShape">
              <a:avLst/>
            </a:prstTxWarp>
          </a:bodyPr>
          <a:lstStyle>
            <a:lvl1pPr algn="r">
              <a:defRPr sz="1200">
                <a:latin typeface="Times New Roman" pitchFamily="18" charset="0"/>
              </a:defRPr>
            </a:lvl1pPr>
          </a:lstStyle>
          <a:p>
            <a:pPr>
              <a:defRPr/>
            </a:pPr>
            <a:fld id="{46F723BA-B30E-49BF-96E4-73FB6F49F20F}" type="slidenum">
              <a:rPr lang="en-US"/>
              <a:pPr>
                <a:defRPr/>
              </a:pPr>
              <a:t>‹#›</a:t>
            </a:fld>
            <a:endParaRPr lang="en-US"/>
          </a:p>
        </p:txBody>
      </p:sp>
    </p:spTree>
    <p:extLst>
      <p:ext uri="{BB962C8B-B14F-4D97-AF65-F5344CB8AC3E}">
        <p14:creationId xmlns:p14="http://schemas.microsoft.com/office/powerpoint/2010/main" val="2090358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3043238" cy="461963"/>
          </a:xfrm>
          <a:prstGeom prst="rect">
            <a:avLst/>
          </a:prstGeom>
          <a:noFill/>
          <a:ln w="9525">
            <a:noFill/>
            <a:miter lim="800000"/>
            <a:headEnd/>
            <a:tailEnd/>
          </a:ln>
          <a:effectLst/>
        </p:spPr>
        <p:txBody>
          <a:bodyPr vert="horz" wrap="square" lIns="93056" tIns="46530" rIns="93056" bIns="46530" numCol="1" anchor="t" anchorCtr="0" compatLnSpc="1">
            <a:prstTxWarp prst="textNoShape">
              <a:avLst/>
            </a:prstTxWarp>
          </a:bodyPr>
          <a:lstStyle>
            <a:lvl1pPr algn="l" defTabSz="931863">
              <a:defRPr sz="1200">
                <a:latin typeface="Times New Roman" pitchFamily="18" charset="0"/>
              </a:defRPr>
            </a:lvl1pPr>
          </a:lstStyle>
          <a:p>
            <a:pPr>
              <a:defRPr/>
            </a:pPr>
            <a:endParaRPr lang="en-US"/>
          </a:p>
        </p:txBody>
      </p:sp>
      <p:sp>
        <p:nvSpPr>
          <p:cNvPr id="47107" name="Rectangle 3"/>
          <p:cNvSpPr>
            <a:spLocks noGrp="1" noChangeArrowheads="1"/>
          </p:cNvSpPr>
          <p:nvPr>
            <p:ph type="dt" idx="1"/>
          </p:nvPr>
        </p:nvSpPr>
        <p:spPr bwMode="auto">
          <a:xfrm>
            <a:off x="3975100" y="0"/>
            <a:ext cx="3043238" cy="461963"/>
          </a:xfrm>
          <a:prstGeom prst="rect">
            <a:avLst/>
          </a:prstGeom>
          <a:noFill/>
          <a:ln w="9525">
            <a:noFill/>
            <a:miter lim="800000"/>
            <a:headEnd/>
            <a:tailEnd/>
          </a:ln>
          <a:effectLst/>
        </p:spPr>
        <p:txBody>
          <a:bodyPr vert="horz" wrap="square" lIns="93056" tIns="46530" rIns="93056" bIns="46530" numCol="1" anchor="t" anchorCtr="0" compatLnSpc="1">
            <a:prstTxWarp prst="textNoShape">
              <a:avLst/>
            </a:prstTxWarp>
          </a:bodyPr>
          <a:lstStyle>
            <a:lvl1pPr algn="r" defTabSz="931863">
              <a:defRPr sz="1200">
                <a:latin typeface="Times New Roman" pitchFamily="18" charset="0"/>
              </a:defRPr>
            </a:lvl1pPr>
          </a:lstStyle>
          <a:p>
            <a:pPr>
              <a:defRPr/>
            </a:pPr>
            <a:r>
              <a:rPr lang="en-US"/>
              <a:t>November 16, 2004</a:t>
            </a:r>
          </a:p>
        </p:txBody>
      </p:sp>
      <p:sp>
        <p:nvSpPr>
          <p:cNvPr id="10244" name="Rectangle 4"/>
          <p:cNvSpPr>
            <a:spLocks noGrp="1" noRot="1" noChangeAspect="1" noChangeArrowheads="1" noTextEdit="1"/>
          </p:cNvSpPr>
          <p:nvPr>
            <p:ph type="sldImg" idx="2"/>
          </p:nvPr>
        </p:nvSpPr>
        <p:spPr bwMode="auto">
          <a:xfrm>
            <a:off x="1184275" y="698500"/>
            <a:ext cx="4656138" cy="3492500"/>
          </a:xfrm>
          <a:prstGeom prst="rect">
            <a:avLst/>
          </a:prstGeom>
          <a:noFill/>
          <a:ln w="9525">
            <a:solidFill>
              <a:srgbClr val="000000"/>
            </a:solidFill>
            <a:miter lim="800000"/>
            <a:headEnd/>
            <a:tailEnd/>
          </a:ln>
        </p:spPr>
      </p:sp>
      <p:sp>
        <p:nvSpPr>
          <p:cNvPr id="47109" name="Rectangle 5"/>
          <p:cNvSpPr>
            <a:spLocks noGrp="1" noChangeArrowheads="1"/>
          </p:cNvSpPr>
          <p:nvPr>
            <p:ph type="body" sz="quarter" idx="3"/>
          </p:nvPr>
        </p:nvSpPr>
        <p:spPr bwMode="auto">
          <a:xfrm>
            <a:off x="703263" y="4421188"/>
            <a:ext cx="5613400" cy="4186237"/>
          </a:xfrm>
          <a:prstGeom prst="rect">
            <a:avLst/>
          </a:prstGeom>
          <a:noFill/>
          <a:ln w="9525">
            <a:noFill/>
            <a:miter lim="800000"/>
            <a:headEnd/>
            <a:tailEnd/>
          </a:ln>
          <a:effectLst/>
        </p:spPr>
        <p:txBody>
          <a:bodyPr vert="horz" wrap="square" lIns="93056" tIns="46530" rIns="93056" bIns="4653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7110" name="Rectangle 6"/>
          <p:cNvSpPr>
            <a:spLocks noGrp="1" noChangeArrowheads="1"/>
          </p:cNvSpPr>
          <p:nvPr>
            <p:ph type="ftr" sz="quarter" idx="4"/>
          </p:nvPr>
        </p:nvSpPr>
        <p:spPr bwMode="auto">
          <a:xfrm>
            <a:off x="0" y="8840788"/>
            <a:ext cx="3043238" cy="463550"/>
          </a:xfrm>
          <a:prstGeom prst="rect">
            <a:avLst/>
          </a:prstGeom>
          <a:noFill/>
          <a:ln w="9525">
            <a:noFill/>
            <a:miter lim="800000"/>
            <a:headEnd/>
            <a:tailEnd/>
          </a:ln>
          <a:effectLst/>
        </p:spPr>
        <p:txBody>
          <a:bodyPr vert="horz" wrap="square" lIns="93056" tIns="46530" rIns="93056" bIns="46530" numCol="1" anchor="b" anchorCtr="0" compatLnSpc="1">
            <a:prstTxWarp prst="textNoShape">
              <a:avLst/>
            </a:prstTxWarp>
          </a:bodyPr>
          <a:lstStyle>
            <a:lvl1pPr algn="l" defTabSz="931863">
              <a:defRPr sz="1200">
                <a:latin typeface="Times New Roman" pitchFamily="18" charset="0"/>
              </a:defRPr>
            </a:lvl1pPr>
          </a:lstStyle>
          <a:p>
            <a:pPr>
              <a:defRPr/>
            </a:pPr>
            <a:endParaRPr lang="en-US"/>
          </a:p>
        </p:txBody>
      </p:sp>
      <p:sp>
        <p:nvSpPr>
          <p:cNvPr id="47111" name="Rectangle 7"/>
          <p:cNvSpPr>
            <a:spLocks noGrp="1" noChangeArrowheads="1"/>
          </p:cNvSpPr>
          <p:nvPr>
            <p:ph type="sldNum" sz="quarter" idx="5"/>
          </p:nvPr>
        </p:nvSpPr>
        <p:spPr bwMode="auto">
          <a:xfrm>
            <a:off x="3975100" y="8840788"/>
            <a:ext cx="3043238" cy="463550"/>
          </a:xfrm>
          <a:prstGeom prst="rect">
            <a:avLst/>
          </a:prstGeom>
          <a:noFill/>
          <a:ln w="9525">
            <a:noFill/>
            <a:miter lim="800000"/>
            <a:headEnd/>
            <a:tailEnd/>
          </a:ln>
          <a:effectLst/>
        </p:spPr>
        <p:txBody>
          <a:bodyPr vert="horz" wrap="square" lIns="93056" tIns="46530" rIns="93056" bIns="46530" numCol="1" anchor="b" anchorCtr="0" compatLnSpc="1">
            <a:prstTxWarp prst="textNoShape">
              <a:avLst/>
            </a:prstTxWarp>
          </a:bodyPr>
          <a:lstStyle>
            <a:lvl1pPr algn="r" defTabSz="931863">
              <a:defRPr sz="1200">
                <a:latin typeface="Times New Roman" pitchFamily="18" charset="0"/>
              </a:defRPr>
            </a:lvl1pPr>
          </a:lstStyle>
          <a:p>
            <a:pPr>
              <a:defRPr/>
            </a:pPr>
            <a:fld id="{A4DBFF44-95A8-4750-B5DC-32821BCC1EC7}" type="slidenum">
              <a:rPr lang="en-US"/>
              <a:pPr>
                <a:defRPr/>
              </a:pPr>
              <a:t>‹#›</a:t>
            </a:fld>
            <a:endParaRPr lang="en-US"/>
          </a:p>
        </p:txBody>
      </p:sp>
    </p:spTree>
    <p:extLst>
      <p:ext uri="{BB962C8B-B14F-4D97-AF65-F5344CB8AC3E}">
        <p14:creationId xmlns:p14="http://schemas.microsoft.com/office/powerpoint/2010/main" val="201692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16B58E43-843F-4333-864E-D0D9672494BB}" type="slidenum">
              <a:rPr lang="en-US" smtClean="0"/>
              <a:pPr/>
              <a:t>1</a:t>
            </a:fld>
            <a:endParaRPr lang="en-US" dirty="0" smtClean="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r>
              <a:rPr lang="en-US" dirty="0" smtClean="0"/>
              <a:t>Material to add: QFT factorization </a:t>
            </a:r>
          </a:p>
          <a:p>
            <a:pPr eaLnBrk="1" hangingPunct="1"/>
            <a:r>
              <a:rPr lang="en-US" dirty="0" smtClean="0"/>
              <a:t>Other Fourier transforms</a:t>
            </a:r>
            <a:r>
              <a:rPr lang="en-US" baseline="0" dirty="0" smtClean="0"/>
              <a:t> </a:t>
            </a:r>
          </a:p>
          <a:p>
            <a:pPr eaLnBrk="1" hangingPunct="1"/>
            <a:r>
              <a:rPr lang="en-US" baseline="0" dirty="0" smtClean="0"/>
              <a:t>Cosine transform? </a:t>
            </a:r>
          </a:p>
          <a:p>
            <a:pPr eaLnBrk="1" hangingPunct="1"/>
            <a:r>
              <a:rPr lang="en-US" baseline="0" dirty="0" smtClean="0"/>
              <a:t>Shor: dlog stuff from DIMACS talk </a:t>
            </a:r>
          </a:p>
          <a:p>
            <a:pPr eaLnBrk="1" hangingPunct="1"/>
            <a:r>
              <a:rPr lang="en-US" baseline="0" dirty="0" smtClean="0"/>
              <a:t>LIQUID stuff about Shor dlog</a:t>
            </a:r>
            <a:endParaRPr lang="en-US" dirty="0" smtClean="0"/>
          </a:p>
        </p:txBody>
      </p:sp>
    </p:spTree>
    <p:extLst>
      <p:ext uri="{BB962C8B-B14F-4D97-AF65-F5344CB8AC3E}">
        <p14:creationId xmlns:p14="http://schemas.microsoft.com/office/powerpoint/2010/main" val="3940353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B4008EB6-D09E-4580-8CD6-DDB14511944F}" type="slidenum">
              <a:rPr kumimoji="1" lang="en-US" sz="1200" b="0" i="0" u="none" strike="noStrike" kern="1200" cap="none" spc="0" normalizeH="0" baseline="0" noProof="0" smtClean="0">
                <a:ln>
                  <a:noFill/>
                </a:ln>
                <a:solidFill>
                  <a:prstClr val="black"/>
                </a:solidFill>
                <a:effectLst/>
                <a:uLnTx/>
                <a:uFillTx/>
                <a:latin typeface="Times New Roman" pitchFamily="18" charset="0"/>
                <a:ea typeface="ＭＳ Ｐゴシック" pitchFamily="50"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25</a:t>
            </a:fld>
            <a:endParaRPr kumimoji="1"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50" charset="-128"/>
              <a:cs typeface="+mn-cs"/>
            </a:endParaRPr>
          </a:p>
        </p:txBody>
      </p:sp>
      <p:sp>
        <p:nvSpPr>
          <p:cNvPr id="10" name="Date Placeholder 9"/>
          <p:cNvSpPr>
            <a:spLocks noGrp="1"/>
          </p:cNvSpPr>
          <p:nvPr>
            <p:ph type="dt" idx="13"/>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20C21322-687B-4FB5-9B87-4A26FB21CF38}" type="datetime8">
              <a:rPr kumimoji="1" lang="en-US" sz="1200" b="0" i="0" u="none" strike="noStrike" kern="1200" cap="none" spc="0" normalizeH="0" baseline="0" noProof="0" smtClean="0">
                <a:ln>
                  <a:noFill/>
                </a:ln>
                <a:solidFill>
                  <a:prstClr val="black"/>
                </a:solidFill>
                <a:effectLst/>
                <a:uLnTx/>
                <a:uFillTx/>
                <a:latin typeface="Times New Roman" pitchFamily="18" charset="0"/>
                <a:ea typeface="ＭＳ Ｐゴシック" pitchFamily="50"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1/26/2016 2:02 AM</a:t>
            </a:fld>
            <a:endParaRPr kumimoji="1"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50" charset="-128"/>
              <a:cs typeface="+mn-cs"/>
            </a:endParaRPr>
          </a:p>
        </p:txBody>
      </p:sp>
      <p:sp>
        <p:nvSpPr>
          <p:cNvPr id="11" name="Footer Placeholder 10"/>
          <p:cNvSpPr>
            <a:spLocks noGrp="1"/>
          </p:cNvSpPr>
          <p:nvPr>
            <p:ph type="ftr" sz="quarter" idx="14"/>
          </p:nvPr>
        </p:nvSpPr>
        <p:spPr/>
        <p:txBody>
          <a:bodyPr/>
          <a:lstStyle/>
          <a:p>
            <a:pPr marL="0" marR="0" lvl="0" indent="0" algn="l" defTabSz="914099" rtl="0" eaLnBrk="0" fontAlgn="base" latinLnBrk="0" hangingPunct="0">
              <a:lnSpc>
                <a:spcPct val="100000"/>
              </a:lnSpc>
              <a:spcBef>
                <a:spcPct val="0"/>
              </a:spcBef>
              <a:spcAft>
                <a:spcPct val="0"/>
              </a:spcAft>
              <a:buClrTx/>
              <a:buSzTx/>
              <a:buFontTx/>
              <a:buNone/>
              <a:tabLst/>
              <a:defRPr/>
            </a:pPr>
            <a:r>
              <a:rPr kumimoji="1" lang="en-US" sz="400" b="0" i="0" u="none" strike="noStrike" kern="1200" cap="none" spc="0" normalizeH="0" baseline="0" noProof="0" dirty="0" smtClean="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1"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50" charset="-128"/>
              <a:cs typeface="+mn-cs"/>
            </a:endParaRPr>
          </a:p>
        </p:txBody>
      </p:sp>
    </p:spTree>
    <p:extLst>
      <p:ext uri="{BB962C8B-B14F-4D97-AF65-F5344CB8AC3E}">
        <p14:creationId xmlns:p14="http://schemas.microsoft.com/office/powerpoint/2010/main" val="2365809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B4008EB6-D09E-4580-8CD6-DDB14511944F}" type="slidenum">
              <a:rPr kumimoji="1" lang="en-US" sz="1200" b="0" i="0" u="none" strike="noStrike" kern="1200" cap="none" spc="0" normalizeH="0" baseline="0" noProof="0" smtClean="0">
                <a:ln>
                  <a:noFill/>
                </a:ln>
                <a:solidFill>
                  <a:prstClr val="black"/>
                </a:solidFill>
                <a:effectLst/>
                <a:uLnTx/>
                <a:uFillTx/>
                <a:latin typeface="Times New Roman" pitchFamily="18" charset="0"/>
                <a:ea typeface="ＭＳ Ｐゴシック" pitchFamily="50"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36</a:t>
            </a:fld>
            <a:endParaRPr kumimoji="1"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50" charset="-128"/>
              <a:cs typeface="+mn-cs"/>
            </a:endParaRPr>
          </a:p>
        </p:txBody>
      </p:sp>
      <p:sp>
        <p:nvSpPr>
          <p:cNvPr id="10" name="Date Placeholder 9"/>
          <p:cNvSpPr>
            <a:spLocks noGrp="1"/>
          </p:cNvSpPr>
          <p:nvPr>
            <p:ph type="dt" idx="13"/>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20C21322-687B-4FB5-9B87-4A26FB21CF38}" type="datetime8">
              <a:rPr kumimoji="1" lang="en-US" sz="1200" b="0" i="0" u="none" strike="noStrike" kern="1200" cap="none" spc="0" normalizeH="0" baseline="0" noProof="0" smtClean="0">
                <a:ln>
                  <a:noFill/>
                </a:ln>
                <a:solidFill>
                  <a:prstClr val="black"/>
                </a:solidFill>
                <a:effectLst/>
                <a:uLnTx/>
                <a:uFillTx/>
                <a:latin typeface="Times New Roman" pitchFamily="18" charset="0"/>
                <a:ea typeface="ＭＳ Ｐゴシック" pitchFamily="50"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1/26/2016 2:02 AM</a:t>
            </a:fld>
            <a:endParaRPr kumimoji="1"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50" charset="-128"/>
              <a:cs typeface="+mn-cs"/>
            </a:endParaRPr>
          </a:p>
        </p:txBody>
      </p:sp>
      <p:sp>
        <p:nvSpPr>
          <p:cNvPr id="11" name="Footer Placeholder 10"/>
          <p:cNvSpPr>
            <a:spLocks noGrp="1"/>
          </p:cNvSpPr>
          <p:nvPr>
            <p:ph type="ftr" sz="quarter" idx="14"/>
          </p:nvPr>
        </p:nvSpPr>
        <p:spPr/>
        <p:txBody>
          <a:bodyPr/>
          <a:lstStyle/>
          <a:p>
            <a:pPr marL="0" marR="0" lvl="0" indent="0" algn="l" defTabSz="914099" rtl="0" eaLnBrk="0" fontAlgn="base" latinLnBrk="0" hangingPunct="0">
              <a:lnSpc>
                <a:spcPct val="100000"/>
              </a:lnSpc>
              <a:spcBef>
                <a:spcPct val="0"/>
              </a:spcBef>
              <a:spcAft>
                <a:spcPct val="0"/>
              </a:spcAft>
              <a:buClrTx/>
              <a:buSzTx/>
              <a:buFontTx/>
              <a:buNone/>
              <a:tabLst/>
              <a:defRPr/>
            </a:pPr>
            <a:r>
              <a:rPr kumimoji="1" lang="en-US" sz="400" b="0" i="0" u="none" strike="noStrike" kern="1200" cap="none" spc="0" normalizeH="0" baseline="0" noProof="0" dirty="0" smtClean="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1"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50" charset="-128"/>
              <a:cs typeface="+mn-cs"/>
            </a:endParaRPr>
          </a:p>
        </p:txBody>
      </p:sp>
    </p:spTree>
    <p:extLst>
      <p:ext uri="{BB962C8B-B14F-4D97-AF65-F5344CB8AC3E}">
        <p14:creationId xmlns:p14="http://schemas.microsoft.com/office/powerpoint/2010/main" val="3016851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B4008EB6-D09E-4580-8CD6-DDB14511944F}" type="slidenum">
              <a:rPr kumimoji="1" lang="en-US" sz="1200" b="0" i="0" u="none" strike="noStrike" kern="1200" cap="none" spc="0" normalizeH="0" baseline="0" noProof="0" smtClean="0">
                <a:ln>
                  <a:noFill/>
                </a:ln>
                <a:solidFill>
                  <a:prstClr val="black"/>
                </a:solidFill>
                <a:effectLst/>
                <a:uLnTx/>
                <a:uFillTx/>
                <a:latin typeface="Times New Roman" pitchFamily="18" charset="0"/>
                <a:ea typeface="ＭＳ Ｐゴシック" pitchFamily="50"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43</a:t>
            </a:fld>
            <a:endParaRPr kumimoji="1"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50" charset="-128"/>
              <a:cs typeface="+mn-cs"/>
            </a:endParaRPr>
          </a:p>
        </p:txBody>
      </p:sp>
      <p:sp>
        <p:nvSpPr>
          <p:cNvPr id="10" name="Date Placeholder 9"/>
          <p:cNvSpPr>
            <a:spLocks noGrp="1"/>
          </p:cNvSpPr>
          <p:nvPr>
            <p:ph type="dt" idx="13"/>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20C21322-687B-4FB5-9B87-4A26FB21CF38}" type="datetime8">
              <a:rPr kumimoji="1" lang="en-US" sz="1200" b="0" i="0" u="none" strike="noStrike" kern="1200" cap="none" spc="0" normalizeH="0" baseline="0" noProof="0" smtClean="0">
                <a:ln>
                  <a:noFill/>
                </a:ln>
                <a:solidFill>
                  <a:prstClr val="black"/>
                </a:solidFill>
                <a:effectLst/>
                <a:uLnTx/>
                <a:uFillTx/>
                <a:latin typeface="Times New Roman" pitchFamily="18" charset="0"/>
                <a:ea typeface="ＭＳ Ｐゴシック" pitchFamily="50"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1/26/2016 2:02 AM</a:t>
            </a:fld>
            <a:endParaRPr kumimoji="1"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50" charset="-128"/>
              <a:cs typeface="+mn-cs"/>
            </a:endParaRPr>
          </a:p>
        </p:txBody>
      </p:sp>
      <p:sp>
        <p:nvSpPr>
          <p:cNvPr id="11" name="Footer Placeholder 10"/>
          <p:cNvSpPr>
            <a:spLocks noGrp="1"/>
          </p:cNvSpPr>
          <p:nvPr>
            <p:ph type="ftr" sz="quarter" idx="14"/>
          </p:nvPr>
        </p:nvSpPr>
        <p:spPr/>
        <p:txBody>
          <a:bodyPr/>
          <a:lstStyle/>
          <a:p>
            <a:pPr marL="0" marR="0" lvl="0" indent="0" algn="l" defTabSz="914099" rtl="0" eaLnBrk="0" fontAlgn="base" latinLnBrk="0" hangingPunct="0">
              <a:lnSpc>
                <a:spcPct val="100000"/>
              </a:lnSpc>
              <a:spcBef>
                <a:spcPct val="0"/>
              </a:spcBef>
              <a:spcAft>
                <a:spcPct val="0"/>
              </a:spcAft>
              <a:buClrTx/>
              <a:buSzTx/>
              <a:buFontTx/>
              <a:buNone/>
              <a:tabLst/>
              <a:defRPr/>
            </a:pPr>
            <a:r>
              <a:rPr kumimoji="1" lang="en-US" sz="400" b="0" i="0" u="none" strike="noStrike" kern="1200" cap="none" spc="0" normalizeH="0" baseline="0" noProof="0" dirty="0" smtClean="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1"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50" charset="-128"/>
              <a:cs typeface="+mn-cs"/>
            </a:endParaRPr>
          </a:p>
        </p:txBody>
      </p:sp>
    </p:spTree>
    <p:extLst>
      <p:ext uri="{BB962C8B-B14F-4D97-AF65-F5344CB8AC3E}">
        <p14:creationId xmlns:p14="http://schemas.microsoft.com/office/powerpoint/2010/main" val="1797513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FEA2A49B-2C11-4E6D-80E9-A696A88B5E38}" type="slidenum">
              <a:rPr lang="en-US"/>
              <a:pPr/>
              <a:t>2</a:t>
            </a:fld>
            <a:endParaRPr lang="en-US" dirty="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879227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10" name="Date Placeholder 9"/>
          <p:cNvSpPr>
            <a:spLocks noGrp="1"/>
          </p:cNvSpPr>
          <p:nvPr>
            <p:ph type="dt"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495562DE-B93B-4FA5-ACB5-9EF3421E072B}"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1/26/2016 2:02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11" name="Footer Placeholder 10"/>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smtClean="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81561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
        <p:nvSpPr>
          <p:cNvPr id="10" name="Date Placeholder 9"/>
          <p:cNvSpPr>
            <a:spLocks noGrp="1"/>
          </p:cNvSpPr>
          <p:nvPr>
            <p:ph type="dt" idx="13"/>
          </p:nvPr>
        </p:nvSpPr>
        <p:spPr/>
        <p:txBody>
          <a:bodyPr/>
          <a:lstStyle/>
          <a:p>
            <a:fld id="{20C21322-687B-4FB5-9B87-4A26FB21CF38}" type="datetime8">
              <a:rPr lang="en-US" smtClean="0">
                <a:solidFill>
                  <a:prstClr val="black"/>
                </a:solidFill>
              </a:rPr>
              <a:pPr/>
              <a:t>1/26/2016 2:02 AM</a:t>
            </a:fld>
            <a:endParaRPr lang="en-US" dirty="0">
              <a:solidFill>
                <a:prstClr val="black"/>
              </a:solidFill>
            </a:endParaRPr>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endParaRPr lang="en-US" dirty="0">
              <a:solidFill>
                <a:prstClr val="black"/>
              </a:solidFill>
            </a:endParaRPr>
          </a:p>
        </p:txBody>
      </p:sp>
    </p:spTree>
    <p:extLst>
      <p:ext uri="{BB962C8B-B14F-4D97-AF65-F5344CB8AC3E}">
        <p14:creationId xmlns:p14="http://schemas.microsoft.com/office/powerpoint/2010/main" val="378900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FEA2A49B-2C11-4E6D-80E9-A696A88B5E38}" type="slidenum">
              <a:rPr kumimoji="1" lang="en-US" sz="1200" b="0" i="0" u="none" strike="noStrike" kern="1200" cap="none" spc="0" normalizeH="0" baseline="0" noProof="0">
                <a:ln>
                  <a:noFill/>
                </a:ln>
                <a:solidFill>
                  <a:prstClr val="black"/>
                </a:solidFill>
                <a:effectLst/>
                <a:uLnTx/>
                <a:uFillTx/>
                <a:latin typeface="Times New Roman" pitchFamily="18" charset="0"/>
                <a:ea typeface="ＭＳ Ｐゴシック" pitchFamily="50"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13</a:t>
            </a:fld>
            <a:endParaRPr kumimoji="1"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50" charset="-128"/>
              <a:cs typeface="+mn-cs"/>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565316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dirty="0"/>
          </a:p>
        </p:txBody>
      </p:sp>
      <p:sp>
        <p:nvSpPr>
          <p:cNvPr id="4" name="Номер слайда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60B299D1-F236-4439-BC29-407AD0EF8F10}" type="slidenum">
              <a:rPr kumimoji="1" lang="uk-UA" sz="1200" b="0" i="0" u="none" strike="noStrike" kern="1200" cap="none" spc="0" normalizeH="0" baseline="0" noProof="0" smtClean="0">
                <a:ln>
                  <a:noFill/>
                </a:ln>
                <a:solidFill>
                  <a:prstClr val="black"/>
                </a:solidFill>
                <a:effectLst/>
                <a:uLnTx/>
                <a:uFillTx/>
                <a:latin typeface="Times New Roman" pitchFamily="18" charset="0"/>
                <a:ea typeface="ＭＳ Ｐゴシック" pitchFamily="50"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16</a:t>
            </a:fld>
            <a:endParaRPr kumimoji="1" lang="uk-UA" sz="1200" b="0" i="0" u="none" strike="noStrike" kern="1200" cap="none" spc="0" normalizeH="0" baseline="0" noProof="0">
              <a:ln>
                <a:noFill/>
              </a:ln>
              <a:solidFill>
                <a:prstClr val="black"/>
              </a:solidFill>
              <a:effectLst/>
              <a:uLnTx/>
              <a:uFillTx/>
              <a:latin typeface="Times New Roman" pitchFamily="18" charset="0"/>
              <a:ea typeface="ＭＳ Ｐゴシック" pitchFamily="50" charset="-128"/>
              <a:cs typeface="+mn-cs"/>
            </a:endParaRPr>
          </a:p>
        </p:txBody>
      </p:sp>
    </p:spTree>
    <p:extLst>
      <p:ext uri="{BB962C8B-B14F-4D97-AF65-F5344CB8AC3E}">
        <p14:creationId xmlns:p14="http://schemas.microsoft.com/office/powerpoint/2010/main" val="1942461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BF71D-5083-46B6-8BCD-6B41AC24A808}" type="slidenum">
              <a:rPr kumimoji="0" lang="en-CA"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961"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5120" rIns="0" bIns="0"/>
          <a:lstStyle/>
          <a:p>
            <a:pPr marL="215900" eaLnBrk="1">
              <a:lnSpc>
                <a:spcPct val="94000"/>
              </a:lnSpc>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pPr>
            <a:r>
              <a:rPr lang="en-CA" sz="2000" dirty="0" smtClean="0">
                <a:latin typeface="Arial" panose="020B0604020202020204" pitchFamily="34" charset="0"/>
                <a:ea typeface="Droid Sans" charset="0"/>
                <a:cs typeface="Droid Sans" charset="0"/>
              </a:rPr>
              <a:t>What's worse is that, for many QECs, the T gates are implemented using state distillation, a protocol which requires a very large number of physical resources.  Many estimates place the cost of a T gate at about 10x that of CNOT or H gates, for example.</a:t>
            </a:r>
            <a:endParaRPr lang="en-CA" sz="2000" dirty="0">
              <a:latin typeface="Arial" panose="020B0604020202020204" pitchFamily="34" charset="0"/>
              <a:ea typeface="Droid Sans" charset="0"/>
              <a:cs typeface="Droid Sans" charset="0"/>
            </a:endParaRPr>
          </a:p>
        </p:txBody>
      </p:sp>
    </p:spTree>
    <p:extLst>
      <p:ext uri="{BB962C8B-B14F-4D97-AF65-F5344CB8AC3E}">
        <p14:creationId xmlns:p14="http://schemas.microsoft.com/office/powerpoint/2010/main" val="1821924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B4008EB6-D09E-4580-8CD6-DDB14511944F}" type="slidenum">
              <a:rPr kumimoji="1" lang="en-US" sz="1200" b="0" i="0" u="none" strike="noStrike" kern="1200" cap="none" spc="0" normalizeH="0" baseline="0" noProof="0" smtClean="0">
                <a:ln>
                  <a:noFill/>
                </a:ln>
                <a:solidFill>
                  <a:prstClr val="black"/>
                </a:solidFill>
                <a:effectLst/>
                <a:uLnTx/>
                <a:uFillTx/>
                <a:latin typeface="Times New Roman" pitchFamily="18" charset="0"/>
                <a:ea typeface="ＭＳ Ｐゴシック" pitchFamily="50"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18</a:t>
            </a:fld>
            <a:endParaRPr kumimoji="1"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50" charset="-128"/>
              <a:cs typeface="+mn-cs"/>
            </a:endParaRPr>
          </a:p>
        </p:txBody>
      </p:sp>
      <p:sp>
        <p:nvSpPr>
          <p:cNvPr id="10" name="Date Placeholder 9"/>
          <p:cNvSpPr>
            <a:spLocks noGrp="1"/>
          </p:cNvSpPr>
          <p:nvPr>
            <p:ph type="dt" idx="13"/>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20C21322-687B-4FB5-9B87-4A26FB21CF38}" type="datetime8">
              <a:rPr kumimoji="1" lang="en-US" sz="1200" b="0" i="0" u="none" strike="noStrike" kern="1200" cap="none" spc="0" normalizeH="0" baseline="0" noProof="0" smtClean="0">
                <a:ln>
                  <a:noFill/>
                </a:ln>
                <a:solidFill>
                  <a:prstClr val="black"/>
                </a:solidFill>
                <a:effectLst/>
                <a:uLnTx/>
                <a:uFillTx/>
                <a:latin typeface="Times New Roman" pitchFamily="18" charset="0"/>
                <a:ea typeface="ＭＳ Ｐゴシック" pitchFamily="50"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1/26/2016 2:02 AM</a:t>
            </a:fld>
            <a:endParaRPr kumimoji="1"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50" charset="-128"/>
              <a:cs typeface="+mn-cs"/>
            </a:endParaRPr>
          </a:p>
        </p:txBody>
      </p:sp>
      <p:sp>
        <p:nvSpPr>
          <p:cNvPr id="11" name="Footer Placeholder 10"/>
          <p:cNvSpPr>
            <a:spLocks noGrp="1"/>
          </p:cNvSpPr>
          <p:nvPr>
            <p:ph type="ftr" sz="quarter" idx="14"/>
          </p:nvPr>
        </p:nvSpPr>
        <p:spPr/>
        <p:txBody>
          <a:bodyPr/>
          <a:lstStyle/>
          <a:p>
            <a:pPr marL="0" marR="0" lvl="0" indent="0" algn="l" defTabSz="914099" rtl="0" eaLnBrk="0" fontAlgn="base" latinLnBrk="0" hangingPunct="0">
              <a:lnSpc>
                <a:spcPct val="100000"/>
              </a:lnSpc>
              <a:spcBef>
                <a:spcPct val="0"/>
              </a:spcBef>
              <a:spcAft>
                <a:spcPct val="0"/>
              </a:spcAft>
              <a:buClrTx/>
              <a:buSzTx/>
              <a:buFontTx/>
              <a:buNone/>
              <a:tabLst/>
              <a:defRPr/>
            </a:pPr>
            <a:r>
              <a:rPr kumimoji="1" lang="en-US" sz="400" b="0" i="0" u="none" strike="noStrike" kern="1200" cap="none" spc="0" normalizeH="0" baseline="0" noProof="0" dirty="0" smtClean="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1"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50" charset="-128"/>
              <a:cs typeface="+mn-cs"/>
            </a:endParaRPr>
          </a:p>
        </p:txBody>
      </p:sp>
    </p:spTree>
    <p:extLst>
      <p:ext uri="{BB962C8B-B14F-4D97-AF65-F5344CB8AC3E}">
        <p14:creationId xmlns:p14="http://schemas.microsoft.com/office/powerpoint/2010/main" val="447391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commonly used N</a:t>
            </a:r>
            <a:r>
              <a:rPr lang="en-US" baseline="0" dirty="0" smtClean="0"/>
              <a:t> in JPEG, MPEG. Mention that classically we have flops, in the quantum case the ops are elementary quantum gates. </a:t>
            </a:r>
            <a:endParaRPr lang="en-US" dirty="0"/>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ＭＳ Ｐゴシック" pitchFamily="50" charset="-128"/>
                <a:cs typeface="+mn-cs"/>
              </a:rPr>
              <a:pPr marL="0" marR="0" lvl="0" indent="0" algn="r" defTabSz="932742"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Segoe UI" pitchFamily="34" charset="0"/>
              <a:ea typeface="ＭＳ Ｐゴシック" pitchFamily="50" charset="-128"/>
              <a:cs typeface="+mn-cs"/>
            </a:endParaRPr>
          </a:p>
        </p:txBody>
      </p:sp>
      <p:sp>
        <p:nvSpPr>
          <p:cNvPr id="10" name="Date Placeholder 9"/>
          <p:cNvSpPr>
            <a:spLocks noGrp="1"/>
          </p:cNvSpPr>
          <p:nvPr>
            <p:ph type="dt"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495562DE-B93B-4FA5-ACB5-9EF3421E072B}" type="datetime8">
              <a:rPr kumimoji="0" lang="en-US" sz="1200" b="0" i="0" u="none" strike="noStrike" kern="1200" cap="none" spc="0" normalizeH="0" baseline="0" noProof="0" smtClean="0">
                <a:ln>
                  <a:noFill/>
                </a:ln>
                <a:solidFill>
                  <a:prstClr val="black"/>
                </a:solidFill>
                <a:effectLst/>
                <a:uLnTx/>
                <a:uFillTx/>
                <a:latin typeface="Segoe UI" pitchFamily="34" charset="0"/>
                <a:ea typeface="ＭＳ Ｐゴシック" pitchFamily="50" charset="-128"/>
                <a:cs typeface="+mn-cs"/>
              </a:rPr>
              <a:pPr marL="0" marR="0" lvl="0" indent="0" algn="r" defTabSz="932742" rtl="0" eaLnBrk="1" fontAlgn="auto" latinLnBrk="0" hangingPunct="1">
                <a:lnSpc>
                  <a:spcPct val="100000"/>
                </a:lnSpc>
                <a:spcBef>
                  <a:spcPts val="0"/>
                </a:spcBef>
                <a:spcAft>
                  <a:spcPts val="0"/>
                </a:spcAft>
                <a:buClrTx/>
                <a:buSzTx/>
                <a:buFontTx/>
                <a:buNone/>
                <a:tabLst/>
                <a:defRPr/>
              </a:pPr>
              <a:t>1/26/2016 2:02 AM</a:t>
            </a:fld>
            <a:endParaRPr kumimoji="0" lang="en-US" sz="1200" b="0" i="0" u="none" strike="noStrike" kern="1200" cap="none" spc="0" normalizeH="0" baseline="0" noProof="0" dirty="0">
              <a:ln>
                <a:noFill/>
              </a:ln>
              <a:solidFill>
                <a:prstClr val="black"/>
              </a:solidFill>
              <a:effectLst/>
              <a:uLnTx/>
              <a:uFillTx/>
              <a:latin typeface="Segoe UI" pitchFamily="34" charset="0"/>
              <a:ea typeface="ＭＳ Ｐゴシック" pitchFamily="50" charset="-128"/>
              <a:cs typeface="+mn-cs"/>
            </a:endParaRPr>
          </a:p>
        </p:txBody>
      </p:sp>
      <p:sp>
        <p:nvSpPr>
          <p:cNvPr id="11" name="Footer Placeholder 10"/>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smtClean="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ＭＳ Ｐゴシック" pitchFamily="50" charset="-128"/>
              <a:cs typeface="+mn-cs"/>
            </a:endParaRPr>
          </a:p>
        </p:txBody>
      </p:sp>
    </p:spTree>
    <p:extLst>
      <p:ext uri="{BB962C8B-B14F-4D97-AF65-F5344CB8AC3E}">
        <p14:creationId xmlns:p14="http://schemas.microsoft.com/office/powerpoint/2010/main" val="3392535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20.xml"/><Relationship Id="rId4" Type="http://schemas.openxmlformats.org/officeDocument/2006/relationships/image" Target="../media/image4.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0.xml"/><Relationship Id="rId5" Type="http://schemas.openxmlformats.org/officeDocument/2006/relationships/image" Target="../media/image5.png"/><Relationship Id="rId4" Type="http://schemas.openxmlformats.org/officeDocument/2006/relationships/image" Target="../media/image9.emf"/></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20.xml"/><Relationship Id="rId4" Type="http://schemas.openxmlformats.org/officeDocument/2006/relationships/image" Target="../media/image12.emf"/></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jpeg"/><Relationship Id="rId1" Type="http://schemas.openxmlformats.org/officeDocument/2006/relationships/slideMaster" Target="../slideMasters/slideMaster20.xml"/><Relationship Id="rId4" Type="http://schemas.openxmlformats.org/officeDocument/2006/relationships/image" Target="../media/image12.emf"/></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0.xml"/><Relationship Id="rId4" Type="http://schemas.openxmlformats.org/officeDocument/2006/relationships/image" Target="../media/image9.emf"/></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21.xml"/><Relationship Id="rId4" Type="http://schemas.openxmlformats.org/officeDocument/2006/relationships/image" Target="../media/image4.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1.xml"/><Relationship Id="rId5" Type="http://schemas.openxmlformats.org/officeDocument/2006/relationships/image" Target="../media/image5.png"/><Relationship Id="rId4" Type="http://schemas.openxmlformats.org/officeDocument/2006/relationships/image" Target="../media/image9.emf"/></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21.xml"/><Relationship Id="rId4" Type="http://schemas.openxmlformats.org/officeDocument/2006/relationships/image" Target="../media/image12.emf"/></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jpeg"/><Relationship Id="rId1" Type="http://schemas.openxmlformats.org/officeDocument/2006/relationships/slideMaster" Target="../slideMasters/slideMaster21.xml"/><Relationship Id="rId4" Type="http://schemas.openxmlformats.org/officeDocument/2006/relationships/image" Target="../media/image12.emf"/></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1.xml"/><Relationship Id="rId4" Type="http://schemas.openxmlformats.org/officeDocument/2006/relationships/image" Target="../media/image9.emf"/></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23.xml"/><Relationship Id="rId4" Type="http://schemas.openxmlformats.org/officeDocument/2006/relationships/image" Target="../media/image4.pn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3.xml"/><Relationship Id="rId5" Type="http://schemas.openxmlformats.org/officeDocument/2006/relationships/image" Target="../media/image5.png"/><Relationship Id="rId4" Type="http://schemas.openxmlformats.org/officeDocument/2006/relationships/image" Target="../media/image9.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23.xml"/><Relationship Id="rId4" Type="http://schemas.openxmlformats.org/officeDocument/2006/relationships/image" Target="../media/image12.emf"/></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jpeg"/><Relationship Id="rId1" Type="http://schemas.openxmlformats.org/officeDocument/2006/relationships/slideMaster" Target="../slideMasters/slideMaster23.xml"/><Relationship Id="rId4" Type="http://schemas.openxmlformats.org/officeDocument/2006/relationships/image" Target="../media/image12.emf"/></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3.xml"/><Relationship Id="rId4" Type="http://schemas.openxmlformats.org/officeDocument/2006/relationships/image" Target="../media/image9.emf"/></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27.xml"/><Relationship Id="rId4" Type="http://schemas.openxmlformats.org/officeDocument/2006/relationships/image" Target="../media/image4.png"/></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7.xml"/><Relationship Id="rId5" Type="http://schemas.openxmlformats.org/officeDocument/2006/relationships/image" Target="../media/image5.png"/><Relationship Id="rId4" Type="http://schemas.openxmlformats.org/officeDocument/2006/relationships/image" Target="../media/image9.emf"/></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27.xml"/><Relationship Id="rId4" Type="http://schemas.openxmlformats.org/officeDocument/2006/relationships/image" Target="../media/image12.emf"/></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jpeg"/><Relationship Id="rId1" Type="http://schemas.openxmlformats.org/officeDocument/2006/relationships/slideMaster" Target="../slideMasters/slideMaster27.xml"/><Relationship Id="rId4" Type="http://schemas.openxmlformats.org/officeDocument/2006/relationships/image" Target="../media/image12.emf"/></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7.xml"/><Relationship Id="rId4" Type="http://schemas.openxmlformats.org/officeDocument/2006/relationships/image" Target="../media/image9.emf"/></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0.jpeg"/><Relationship Id="rId7" Type="http://schemas.openxmlformats.org/officeDocument/2006/relationships/image" Target="../media/image22.emf"/><Relationship Id="rId2" Type="http://schemas.openxmlformats.org/officeDocument/2006/relationships/image" Target="../media/image19.jpg"/><Relationship Id="rId1" Type="http://schemas.openxmlformats.org/officeDocument/2006/relationships/slideMaster" Target="../slideMasters/slideMaster30.xml"/><Relationship Id="rId6" Type="http://schemas.openxmlformats.org/officeDocument/2006/relationships/image" Target="../media/image3.emf"/><Relationship Id="rId5" Type="http://schemas.openxmlformats.org/officeDocument/2006/relationships/image" Target="../media/image21.jpeg"/><Relationship Id="rId4" Type="http://schemas.openxmlformats.org/officeDocument/2006/relationships/image" Target="../media/image4.png"/></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9.jpg"/><Relationship Id="rId1" Type="http://schemas.openxmlformats.org/officeDocument/2006/relationships/slideMaster" Target="../slideMasters/slideMaster30.xml"/><Relationship Id="rId4" Type="http://schemas.openxmlformats.org/officeDocument/2006/relationships/image" Target="../media/image22.emf"/></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Martin Sty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lvl1pPr>
              <a:defRPr b="1">
                <a:solidFill>
                  <a:srgbClr val="FF0000"/>
                </a:solidFill>
              </a:defRPr>
            </a:lvl1pPr>
          </a:lstStyle>
          <a:p>
            <a:r>
              <a:rPr lang="en-US" dirty="0" smtClean="0"/>
              <a:t>Click to edit Master title style</a:t>
            </a:r>
            <a:endParaRPr lang="en-US" dirty="0"/>
          </a:p>
        </p:txBody>
      </p:sp>
      <p:sp>
        <p:nvSpPr>
          <p:cNvPr id="3" name="Date Placeholder 3"/>
          <p:cNvSpPr>
            <a:spLocks noGrp="1"/>
          </p:cNvSpPr>
          <p:nvPr>
            <p:ph type="dt" sz="half" idx="10"/>
          </p:nvPr>
        </p:nvSpPr>
        <p:spPr>
          <a:xfrm>
            <a:off x="457200" y="6492875"/>
            <a:ext cx="2133600" cy="365125"/>
          </a:xfrm>
        </p:spPr>
        <p:txBody>
          <a:bodyPr/>
          <a:lstStyle>
            <a:lvl1pPr>
              <a:defRPr/>
            </a:lvl1pPr>
          </a:lstStyle>
          <a:p>
            <a:pPr>
              <a:defRPr/>
            </a:pPr>
            <a:r>
              <a:rPr lang="en-US" smtClean="0">
                <a:solidFill>
                  <a:prstClr val="black">
                    <a:tint val="75000"/>
                  </a:prstClr>
                </a:solidFill>
              </a:rPr>
              <a:t>January 26, 2016</a:t>
            </a:r>
            <a:endParaRPr lang="en-US" dirty="0">
              <a:solidFill>
                <a:prstClr val="black">
                  <a:tint val="75000"/>
                </a:prstClr>
              </a:solidFill>
            </a:endParaRPr>
          </a:p>
        </p:txBody>
      </p:sp>
      <p:sp>
        <p:nvSpPr>
          <p:cNvPr id="4" name="Footer Placeholder 4"/>
          <p:cNvSpPr>
            <a:spLocks noGrp="1"/>
          </p:cNvSpPr>
          <p:nvPr>
            <p:ph type="ftr" sz="quarter" idx="11"/>
          </p:nvPr>
        </p:nvSpPr>
        <p:spPr>
          <a:xfrm>
            <a:off x="3200400" y="6492875"/>
            <a:ext cx="2895600" cy="365125"/>
          </a:xfrm>
        </p:spPr>
        <p:txBody>
          <a:bodyPr/>
          <a:lstStyle>
            <a:lvl1pPr>
              <a:defRPr/>
            </a:lvl1pPr>
          </a:lstStyle>
          <a:p>
            <a:pPr>
              <a:defRPr/>
            </a:pPr>
            <a:r>
              <a:rPr lang="en-US" smtClean="0">
                <a:solidFill>
                  <a:prstClr val="black">
                    <a:tint val="75000"/>
                  </a:prstClr>
                </a:solidFill>
              </a:rPr>
              <a:t>M. Roetteler</a:t>
            </a:r>
            <a:endParaRPr lang="en-US" dirty="0">
              <a:solidFill>
                <a:prstClr val="black">
                  <a:tint val="75000"/>
                </a:prstClr>
              </a:solidFill>
            </a:endParaRPr>
          </a:p>
        </p:txBody>
      </p:sp>
      <p:sp>
        <p:nvSpPr>
          <p:cNvPr id="5" name="Slide Number Placeholder 5"/>
          <p:cNvSpPr>
            <a:spLocks noGrp="1"/>
          </p:cNvSpPr>
          <p:nvPr>
            <p:ph type="sldNum" sz="quarter" idx="12"/>
          </p:nvPr>
        </p:nvSpPr>
        <p:spPr>
          <a:xfrm>
            <a:off x="6553200" y="6492875"/>
            <a:ext cx="2133600" cy="365125"/>
          </a:xfrm>
        </p:spPr>
        <p:txBody>
          <a:bodyPr/>
          <a:lstStyle>
            <a:lvl1pPr>
              <a:defRPr/>
            </a:lvl1pPr>
          </a:lstStyle>
          <a:p>
            <a:pPr>
              <a:defRPr/>
            </a:pPr>
            <a:fld id="{E8B7496A-6294-4EA6-B43F-A48964E0DD6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t>January 26, 2016</a:t>
            </a:r>
            <a:endParaRPr lang="en-US"/>
          </a:p>
        </p:txBody>
      </p:sp>
      <p:sp>
        <p:nvSpPr>
          <p:cNvPr id="3" name="Footer Placeholder 4"/>
          <p:cNvSpPr>
            <a:spLocks noGrp="1"/>
          </p:cNvSpPr>
          <p:nvPr>
            <p:ph type="ftr" sz="quarter" idx="11"/>
          </p:nvPr>
        </p:nvSpPr>
        <p:spPr/>
        <p:txBody>
          <a:bodyPr/>
          <a:lstStyle>
            <a:lvl1pPr>
              <a:defRPr/>
            </a:lvl1pPr>
          </a:lstStyle>
          <a:p>
            <a:pPr>
              <a:defRPr/>
            </a:pPr>
            <a:r>
              <a:rPr lang="en-US" smtClean="0"/>
              <a:t>M. Roetteler</a:t>
            </a:r>
            <a:endParaRPr lang="en-US"/>
          </a:p>
        </p:txBody>
      </p:sp>
      <p:sp>
        <p:nvSpPr>
          <p:cNvPr id="4" name="Slide Number Placeholder 5"/>
          <p:cNvSpPr>
            <a:spLocks noGrp="1"/>
          </p:cNvSpPr>
          <p:nvPr>
            <p:ph type="sldNum" sz="quarter" idx="12"/>
          </p:nvPr>
        </p:nvSpPr>
        <p:spPr/>
        <p:txBody>
          <a:bodyPr/>
          <a:lstStyle>
            <a:lvl1pPr>
              <a:defRPr/>
            </a:lvl1pPr>
          </a:lstStyle>
          <a:p>
            <a:pPr>
              <a:defRPr/>
            </a:pPr>
            <a:fld id="{C6F412DF-D76F-4A2D-9C0A-12B950F28C53}"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25352E-E6B1-4CE6-956C-A30EA31C9CA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FE107C1-DCD3-4E2D-8E45-E8E2723551A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D6EE97-5AAA-49C4-8EC1-05BE0FB0E86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513A65-479A-419E-A033-D4B1F6EE28C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BDA9AEF-71CA-47AD-BB66-07927C853C4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1518B8D-8644-4C2C-8A75-8459167D0B0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7497738-C63B-4953-8D9D-C16D41E2C1B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7FD1FA-A0CE-4827-BE21-BFEF23D89C2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3BAE18F-CA0F-4435-A1B4-A9B990CD0E9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lvl1pPr>
              <a:defRPr b="1">
                <a:solidFill>
                  <a:srgbClr val="FF0000"/>
                </a:solidFill>
              </a:defRPr>
            </a:lvl1pPr>
          </a:lstStyle>
          <a:p>
            <a:r>
              <a:rPr lang="en-US" dirty="0" smtClean="0"/>
              <a:t>Click to edit Master title style</a:t>
            </a:r>
            <a:endParaRPr lang="en-US" dirty="0"/>
          </a:p>
        </p:txBody>
      </p:sp>
      <p:sp>
        <p:nvSpPr>
          <p:cNvPr id="3" name="Date Placeholder 3"/>
          <p:cNvSpPr>
            <a:spLocks noGrp="1"/>
          </p:cNvSpPr>
          <p:nvPr>
            <p:ph type="dt" sz="half" idx="10"/>
          </p:nvPr>
        </p:nvSpPr>
        <p:spPr>
          <a:xfrm>
            <a:off x="457200" y="6492875"/>
            <a:ext cx="2133600" cy="365125"/>
          </a:xfrm>
        </p:spPr>
        <p:txBody>
          <a:bodyPr/>
          <a:lstStyle>
            <a:lvl1pPr>
              <a:defRPr/>
            </a:lvl1pPr>
          </a:lstStyle>
          <a:p>
            <a:pPr>
              <a:defRPr/>
            </a:pPr>
            <a:r>
              <a:rPr lang="en-US" smtClean="0">
                <a:solidFill>
                  <a:prstClr val="black">
                    <a:tint val="75000"/>
                  </a:prstClr>
                </a:solidFill>
              </a:rPr>
              <a:t>January 26, 2016</a:t>
            </a:r>
            <a:endParaRPr lang="en-US" dirty="0">
              <a:solidFill>
                <a:prstClr val="black">
                  <a:tint val="75000"/>
                </a:prstClr>
              </a:solidFill>
            </a:endParaRPr>
          </a:p>
        </p:txBody>
      </p:sp>
      <p:sp>
        <p:nvSpPr>
          <p:cNvPr id="4" name="Footer Placeholder 4"/>
          <p:cNvSpPr>
            <a:spLocks noGrp="1"/>
          </p:cNvSpPr>
          <p:nvPr>
            <p:ph type="ftr" sz="quarter" idx="11"/>
          </p:nvPr>
        </p:nvSpPr>
        <p:spPr>
          <a:xfrm>
            <a:off x="3200400" y="6492875"/>
            <a:ext cx="2895600" cy="365125"/>
          </a:xfrm>
        </p:spPr>
        <p:txBody>
          <a:bodyPr/>
          <a:lstStyle>
            <a:lvl1pPr>
              <a:defRPr/>
            </a:lvl1pPr>
          </a:lstStyle>
          <a:p>
            <a:pPr>
              <a:defRPr/>
            </a:pPr>
            <a:r>
              <a:rPr lang="en-US" smtClean="0">
                <a:solidFill>
                  <a:prstClr val="black">
                    <a:tint val="75000"/>
                  </a:prstClr>
                </a:solidFill>
              </a:rPr>
              <a:t>M. Roetteler</a:t>
            </a:r>
            <a:endParaRPr lang="en-US" dirty="0">
              <a:solidFill>
                <a:prstClr val="black">
                  <a:tint val="75000"/>
                </a:prstClr>
              </a:solidFill>
            </a:endParaRPr>
          </a:p>
        </p:txBody>
      </p:sp>
      <p:sp>
        <p:nvSpPr>
          <p:cNvPr id="5" name="Slide Number Placeholder 5"/>
          <p:cNvSpPr>
            <a:spLocks noGrp="1"/>
          </p:cNvSpPr>
          <p:nvPr>
            <p:ph type="sldNum" sz="quarter" idx="12"/>
          </p:nvPr>
        </p:nvSpPr>
        <p:spPr>
          <a:xfrm>
            <a:off x="6553200" y="6492875"/>
            <a:ext cx="2133600" cy="365125"/>
          </a:xfrm>
        </p:spPr>
        <p:txBody>
          <a:bodyPr/>
          <a:lstStyle>
            <a:lvl1pPr>
              <a:defRPr/>
            </a:lvl1pPr>
          </a:lstStyle>
          <a:p>
            <a:pPr>
              <a:defRPr/>
            </a:pPr>
            <a:fld id="{E8B7496A-6294-4EA6-B43F-A48964E0DD6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January 26, 2016</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M. Roetteler</a:t>
            </a:r>
            <a:endParaRPr lang="en-US"/>
          </a:p>
        </p:txBody>
      </p:sp>
      <p:sp>
        <p:nvSpPr>
          <p:cNvPr id="7" name="Slide Number Placeholder 5"/>
          <p:cNvSpPr>
            <a:spLocks noGrp="1"/>
          </p:cNvSpPr>
          <p:nvPr>
            <p:ph type="sldNum" sz="quarter" idx="12"/>
          </p:nvPr>
        </p:nvSpPr>
        <p:spPr/>
        <p:txBody>
          <a:bodyPr/>
          <a:lstStyle>
            <a:lvl1pPr>
              <a:defRPr/>
            </a:lvl1pPr>
          </a:lstStyle>
          <a:p>
            <a:pPr>
              <a:defRPr/>
            </a:pPr>
            <a:fld id="{7325352E-E6B1-4CE6-956C-A30EA31C9CAD}"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F412DF-D76F-4A2D-9C0A-12B950F28C5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25352E-E6B1-4CE6-956C-A30EA31C9CA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FE107C1-DCD3-4E2D-8E45-E8E2723551A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D6EE97-5AAA-49C4-8EC1-05BE0FB0E86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513A65-479A-419E-A033-D4B1F6EE28C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BDA9AEF-71CA-47AD-BB66-07927C853C4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1518B8D-8644-4C2C-8A75-8459167D0B0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7497738-C63B-4953-8D9D-C16D41E2C1B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7FD1FA-A0CE-4827-BE21-BFEF23D89C2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3BAE18F-CA0F-4435-A1B4-A9B990CD0E9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January 26, 2016</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M. Roetteler</a:t>
            </a:r>
            <a:endParaRPr lang="en-US"/>
          </a:p>
        </p:txBody>
      </p:sp>
      <p:sp>
        <p:nvSpPr>
          <p:cNvPr id="7" name="Slide Number Placeholder 5"/>
          <p:cNvSpPr>
            <a:spLocks noGrp="1"/>
          </p:cNvSpPr>
          <p:nvPr>
            <p:ph type="sldNum" sz="quarter" idx="12"/>
          </p:nvPr>
        </p:nvSpPr>
        <p:spPr/>
        <p:txBody>
          <a:bodyPr/>
          <a:lstStyle>
            <a:lvl1pPr>
              <a:defRPr/>
            </a:lvl1pPr>
          </a:lstStyle>
          <a:p>
            <a:pPr>
              <a:defRPr/>
            </a:pPr>
            <a:fld id="{1FE107C1-DCD3-4E2D-8E45-E8E2723551AA}"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lvl1pPr>
              <a:defRPr b="1">
                <a:solidFill>
                  <a:srgbClr val="FF0000"/>
                </a:solidFill>
              </a:defRPr>
            </a:lvl1pPr>
          </a:lstStyle>
          <a:p>
            <a:r>
              <a:rPr lang="en-US" dirty="0" smtClean="0"/>
              <a:t>Click to edit Master title style</a:t>
            </a:r>
            <a:endParaRPr lang="en-US" dirty="0"/>
          </a:p>
        </p:txBody>
      </p:sp>
      <p:sp>
        <p:nvSpPr>
          <p:cNvPr id="3" name="Date Placeholder 3"/>
          <p:cNvSpPr>
            <a:spLocks noGrp="1"/>
          </p:cNvSpPr>
          <p:nvPr>
            <p:ph type="dt" sz="half" idx="10"/>
          </p:nvPr>
        </p:nvSpPr>
        <p:spPr>
          <a:xfrm>
            <a:off x="457200" y="6492875"/>
            <a:ext cx="2133600" cy="365125"/>
          </a:xfrm>
        </p:spPr>
        <p:txBody>
          <a:bodyPr/>
          <a:lstStyle>
            <a:lvl1pPr>
              <a:defRPr/>
            </a:lvl1pPr>
          </a:lstStyle>
          <a:p>
            <a:pPr>
              <a:defRPr/>
            </a:pPr>
            <a:r>
              <a:rPr lang="en-US" smtClean="0">
                <a:solidFill>
                  <a:prstClr val="black">
                    <a:tint val="75000"/>
                  </a:prstClr>
                </a:solidFill>
              </a:rPr>
              <a:t>January 26, 2016</a:t>
            </a:r>
            <a:endParaRPr lang="en-US" dirty="0">
              <a:solidFill>
                <a:prstClr val="black">
                  <a:tint val="75000"/>
                </a:prstClr>
              </a:solidFill>
            </a:endParaRPr>
          </a:p>
        </p:txBody>
      </p:sp>
      <p:sp>
        <p:nvSpPr>
          <p:cNvPr id="4" name="Footer Placeholder 4"/>
          <p:cNvSpPr>
            <a:spLocks noGrp="1"/>
          </p:cNvSpPr>
          <p:nvPr>
            <p:ph type="ftr" sz="quarter" idx="11"/>
          </p:nvPr>
        </p:nvSpPr>
        <p:spPr>
          <a:xfrm>
            <a:off x="3200400" y="6492875"/>
            <a:ext cx="2895600" cy="365125"/>
          </a:xfrm>
        </p:spPr>
        <p:txBody>
          <a:bodyPr/>
          <a:lstStyle>
            <a:lvl1pPr>
              <a:defRPr/>
            </a:lvl1pPr>
          </a:lstStyle>
          <a:p>
            <a:pPr>
              <a:defRPr/>
            </a:pPr>
            <a:r>
              <a:rPr lang="en-US" smtClean="0">
                <a:solidFill>
                  <a:prstClr val="black">
                    <a:tint val="75000"/>
                  </a:prstClr>
                </a:solidFill>
              </a:rPr>
              <a:t>M. Roetteler</a:t>
            </a:r>
            <a:endParaRPr lang="en-US" dirty="0">
              <a:solidFill>
                <a:prstClr val="black">
                  <a:tint val="75000"/>
                </a:prstClr>
              </a:solidFill>
            </a:endParaRPr>
          </a:p>
        </p:txBody>
      </p:sp>
      <p:sp>
        <p:nvSpPr>
          <p:cNvPr id="5" name="Slide Number Placeholder 5"/>
          <p:cNvSpPr>
            <a:spLocks noGrp="1"/>
          </p:cNvSpPr>
          <p:nvPr>
            <p:ph type="sldNum" sz="quarter" idx="12"/>
          </p:nvPr>
        </p:nvSpPr>
        <p:spPr>
          <a:xfrm>
            <a:off x="6553200" y="6492875"/>
            <a:ext cx="2133600" cy="365125"/>
          </a:xfrm>
        </p:spPr>
        <p:txBody>
          <a:bodyPr/>
          <a:lstStyle>
            <a:lvl1pPr>
              <a:defRPr/>
            </a:lvl1pPr>
          </a:lstStyle>
          <a:p>
            <a:pPr>
              <a:defRPr/>
            </a:pPr>
            <a:fld id="{E8B7496A-6294-4EA6-B43F-A48964E0DD6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F412DF-D76F-4A2D-9C0A-12B950F28C5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25352E-E6B1-4CE6-956C-A30EA31C9CA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FE107C1-DCD3-4E2D-8E45-E8E2723551A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D6EE97-5AAA-49C4-8EC1-05BE0FB0E86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513A65-479A-419E-A033-D4B1F6EE28C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304800"/>
            <a:ext cx="7315200" cy="609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14400" y="1295400"/>
            <a:ext cx="35814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95400"/>
            <a:ext cx="35814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14400" y="3771900"/>
            <a:ext cx="35814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771900"/>
            <a:ext cx="35814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a:ln/>
        </p:spPr>
        <p:txBody>
          <a:bodyPr/>
          <a:lstStyle>
            <a:lvl1pPr>
              <a:defRPr/>
            </a:lvl1pPr>
          </a:lstStyle>
          <a:p>
            <a:pPr>
              <a:defRPr/>
            </a:pPr>
            <a:fld id="{69083938-C101-42A7-9758-978E86B892F0}" type="slidenum">
              <a:rPr lang="en-US" altLang="ja-JP">
                <a:solidFill>
                  <a:prstClr val="black">
                    <a:tint val="75000"/>
                  </a:prstClr>
                </a:solidFill>
              </a:rPr>
              <a:pPr>
                <a:defRPr/>
              </a:pPr>
              <a:t>‹#›</a:t>
            </a:fld>
            <a:endParaRPr lang="en-US" altLang="ja-JP">
              <a:solidFill>
                <a:prstClr val="black">
                  <a:tint val="75000"/>
                </a:prstClr>
              </a:solidFill>
            </a:endParaRPr>
          </a:p>
        </p:txBody>
      </p:sp>
      <p:sp>
        <p:nvSpPr>
          <p:cNvPr id="8" name="Rectangle 6"/>
          <p:cNvSpPr>
            <a:spLocks noGrp="1" noChangeArrowheads="1"/>
          </p:cNvSpPr>
          <p:nvPr>
            <p:ph type="dt" sz="half" idx="11"/>
          </p:nvPr>
        </p:nvSpPr>
        <p:spPr>
          <a:ln/>
        </p:spPr>
        <p:txBody>
          <a:bodyPr/>
          <a:lstStyle>
            <a:lvl1pPr>
              <a:defRPr/>
            </a:lvl1pPr>
          </a:lstStyle>
          <a:p>
            <a:pPr>
              <a:defRPr/>
            </a:pPr>
            <a:r>
              <a:rPr lang="en-US" smtClean="0">
                <a:solidFill>
                  <a:prstClr val="black">
                    <a:tint val="75000"/>
                  </a:prstClr>
                </a:solidFill>
              </a:rPr>
              <a:t>January 26, 2016</a:t>
            </a:r>
            <a:endParaRPr lang="en-US" altLang="ja-JP">
              <a:solidFill>
                <a:prstClr val="black">
                  <a:tint val="75000"/>
                </a:prstClr>
              </a:solidFill>
            </a:endParaRPr>
          </a:p>
        </p:txBody>
      </p:sp>
      <p:sp>
        <p:nvSpPr>
          <p:cNvPr id="9" name="Rectangle 8"/>
          <p:cNvSpPr>
            <a:spLocks noGrp="1" noChangeArrowheads="1"/>
          </p:cNvSpPr>
          <p:nvPr>
            <p:ph type="ftr" sz="quarter" idx="12"/>
          </p:nvPr>
        </p:nvSpPr>
        <p:spPr>
          <a:ln/>
        </p:spPr>
        <p:txBody>
          <a:bodyPr/>
          <a:lstStyle>
            <a:lvl1pPr>
              <a:defRPr/>
            </a:lvl1pPr>
          </a:lstStyle>
          <a:p>
            <a:pPr>
              <a:defRPr/>
            </a:pPr>
            <a:r>
              <a:rPr lang="en-US" altLang="ja-JP" smtClean="0">
                <a:solidFill>
                  <a:prstClr val="black">
                    <a:tint val="75000"/>
                  </a:prstClr>
                </a:solidFill>
              </a:rPr>
              <a:t>M. Roetteler</a:t>
            </a:r>
            <a:endParaRPr lang="en-US" altLang="ja-JP">
              <a:solidFill>
                <a:prstClr val="black">
                  <a:tint val="75000"/>
                </a:prstClr>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r>
              <a:rPr lang="en-US" smtClean="0">
                <a:solidFill>
                  <a:prstClr val="black">
                    <a:tint val="75000"/>
                  </a:prstClr>
                </a:solidFill>
              </a:rPr>
              <a:t>January 26, 2016</a:t>
            </a:r>
            <a:endParaRPr lang="en-US">
              <a:solidFill>
                <a:prstClr val="black">
                  <a:tint val="75000"/>
                </a:prstClr>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r>
              <a:rPr lang="en-US" smtClean="0">
                <a:solidFill>
                  <a:prstClr val="black">
                    <a:tint val="75000"/>
                  </a:prstClr>
                </a:solidFill>
              </a:rPr>
              <a:t>M. Roetteler</a:t>
            </a:r>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04434E16-634F-4095-A538-CC8082BC6244}"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r>
              <a:rPr lang="en-US" smtClean="0">
                <a:solidFill>
                  <a:srgbClr val="000000"/>
                </a:solidFill>
              </a:rPr>
              <a:t>January 26, 2016</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M. Roetteler</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C947178-A85F-4D3D-8694-4737F504DE8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US" smtClean="0">
                <a:solidFill>
                  <a:srgbClr val="000000"/>
                </a:solidFill>
              </a:rPr>
              <a:t>January 26, 2016</a:t>
            </a:r>
            <a:endParaRPr lang="en-US" dirty="0">
              <a:solidFill>
                <a:srgbClr val="000000"/>
              </a:solidFill>
            </a:endParaRPr>
          </a:p>
        </p:txBody>
      </p:sp>
      <p:sp>
        <p:nvSpPr>
          <p:cNvPr id="5" name="Rectangle 5"/>
          <p:cNvSpPr>
            <a:spLocks noGrp="1" noChangeArrowheads="1"/>
          </p:cNvSpPr>
          <p:nvPr>
            <p:ph type="ftr" sz="quarter" idx="11"/>
          </p:nvPr>
        </p:nvSpPr>
        <p:spPr>
          <a:xfrm>
            <a:off x="3048000" y="6477000"/>
            <a:ext cx="2895600" cy="304800"/>
          </a:xfrm>
          <a:ln/>
        </p:spPr>
        <p:txBody>
          <a:bodyPr/>
          <a:lstStyle>
            <a:lvl1pPr>
              <a:defRPr/>
            </a:lvl1pPr>
          </a:lstStyle>
          <a:p>
            <a:pPr>
              <a:defRPr/>
            </a:pPr>
            <a:r>
              <a:rPr lang="en-US" smtClean="0">
                <a:solidFill>
                  <a:srgbClr val="000000"/>
                </a:solidFill>
              </a:rPr>
              <a:t>M. Roetteler</a:t>
            </a: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CA46ACA-6670-4AF5-8E6A-6E0D8C45EAF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January 26, 2016</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M. Roetteler</a:t>
            </a:r>
            <a:endParaRPr lang="en-US"/>
          </a:p>
        </p:txBody>
      </p:sp>
      <p:sp>
        <p:nvSpPr>
          <p:cNvPr id="6" name="Slide Number Placeholder 5"/>
          <p:cNvSpPr>
            <a:spLocks noGrp="1"/>
          </p:cNvSpPr>
          <p:nvPr>
            <p:ph type="sldNum" sz="quarter" idx="12"/>
          </p:nvPr>
        </p:nvSpPr>
        <p:spPr/>
        <p:txBody>
          <a:bodyPr/>
          <a:lstStyle>
            <a:lvl1pPr>
              <a:defRPr/>
            </a:lvl1pPr>
          </a:lstStyle>
          <a:p>
            <a:pPr>
              <a:defRPr/>
            </a:pPr>
            <a:fld id="{6DD6EE97-5AAA-49C4-8EC1-05BE0FB0E868}"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r>
              <a:rPr lang="en-US" smtClean="0">
                <a:solidFill>
                  <a:srgbClr val="000000"/>
                </a:solidFill>
              </a:rPr>
              <a:t>January 26, 2016</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M. Roetteler</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7820E5-0A2C-4699-8B5E-13D9C7944FF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524000"/>
            <a:ext cx="36195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524000"/>
            <a:ext cx="3621088"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r>
              <a:rPr lang="en-US" smtClean="0">
                <a:solidFill>
                  <a:srgbClr val="000000"/>
                </a:solidFill>
              </a:rPr>
              <a:t>January 26, 2016</a:t>
            </a: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M. Roetteler</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85E56DC-B709-4F07-99BD-EB4BA0B0E2F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r>
              <a:rPr lang="en-US" smtClean="0">
                <a:solidFill>
                  <a:srgbClr val="000000"/>
                </a:solidFill>
              </a:rPr>
              <a:t>January 26, 2016</a:t>
            </a: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M. Roetteler</a:t>
            </a: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83606D5-80B8-4D41-86D1-C6E7CE6864E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r>
              <a:rPr lang="en-US" smtClean="0">
                <a:solidFill>
                  <a:srgbClr val="000000"/>
                </a:solidFill>
              </a:rPr>
              <a:t>January 26, 2016</a:t>
            </a: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M. Roetteler</a:t>
            </a: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85AF4AC-2DF9-46D8-91F3-C13D917E235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r>
              <a:rPr lang="en-US" smtClean="0">
                <a:solidFill>
                  <a:srgbClr val="000000"/>
                </a:solidFill>
              </a:rPr>
              <a:t>January 26, 2016</a:t>
            </a: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M. Roetteler</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57570CE-9AD3-4CD9-BFEC-B6BFD91F04C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en-US" smtClean="0">
                <a:solidFill>
                  <a:srgbClr val="000000"/>
                </a:solidFill>
              </a:rPr>
              <a:t>January 26, 2016</a:t>
            </a: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M. Roetteler</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1ED3B99-768F-45CF-861F-5E538F2B44D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en-US" smtClean="0">
                <a:solidFill>
                  <a:srgbClr val="000000"/>
                </a:solidFill>
              </a:rPr>
              <a:t>January 26, 2016</a:t>
            </a: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M. Roetteler</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FF44650-220C-41A8-A216-71D09D00BAB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US" smtClean="0">
                <a:solidFill>
                  <a:srgbClr val="000000"/>
                </a:solidFill>
              </a:rPr>
              <a:t>January 26, 2016</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M. Roetteler</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D9BEB51-C7E3-4510-8A8A-2500769F91B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4288" y="76200"/>
            <a:ext cx="19431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76200"/>
            <a:ext cx="5678488"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US" smtClean="0">
                <a:solidFill>
                  <a:srgbClr val="000000"/>
                </a:solidFill>
              </a:rPr>
              <a:t>January 26, 2016</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M. Roetteler</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53430E2-D924-41BC-9D2D-45373799D9E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r>
              <a:rPr lang="en-US" smtClean="0">
                <a:solidFill>
                  <a:srgbClr val="000000"/>
                </a:solidFill>
              </a:rPr>
              <a:t>January 26, 2016</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M. Roetteler</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C947178-A85F-4D3D-8694-4737F504DE8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January 26, 2016</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M. Roetteler</a:t>
            </a:r>
            <a:endParaRPr lang="en-US"/>
          </a:p>
        </p:txBody>
      </p:sp>
      <p:sp>
        <p:nvSpPr>
          <p:cNvPr id="6" name="Slide Number Placeholder 5"/>
          <p:cNvSpPr>
            <a:spLocks noGrp="1"/>
          </p:cNvSpPr>
          <p:nvPr>
            <p:ph type="sldNum" sz="quarter" idx="12"/>
          </p:nvPr>
        </p:nvSpPr>
        <p:spPr/>
        <p:txBody>
          <a:bodyPr/>
          <a:lstStyle>
            <a:lvl1pPr>
              <a:defRPr/>
            </a:lvl1pPr>
          </a:lstStyle>
          <a:p>
            <a:pPr>
              <a:defRPr/>
            </a:pPr>
            <a:fld id="{49513A65-479A-419E-A033-D4B1F6EE28CB}"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US" smtClean="0">
                <a:solidFill>
                  <a:srgbClr val="000000"/>
                </a:solidFill>
              </a:rPr>
              <a:t>January 26, 2016</a:t>
            </a:r>
            <a:endParaRPr lang="en-US" dirty="0">
              <a:solidFill>
                <a:srgbClr val="000000"/>
              </a:solidFill>
            </a:endParaRPr>
          </a:p>
        </p:txBody>
      </p:sp>
      <p:sp>
        <p:nvSpPr>
          <p:cNvPr id="5" name="Rectangle 5"/>
          <p:cNvSpPr>
            <a:spLocks noGrp="1" noChangeArrowheads="1"/>
          </p:cNvSpPr>
          <p:nvPr>
            <p:ph type="ftr" sz="quarter" idx="11"/>
          </p:nvPr>
        </p:nvSpPr>
        <p:spPr>
          <a:xfrm>
            <a:off x="3048000" y="6477000"/>
            <a:ext cx="2895600" cy="304800"/>
          </a:xfrm>
          <a:ln/>
        </p:spPr>
        <p:txBody>
          <a:bodyPr/>
          <a:lstStyle>
            <a:lvl1pPr>
              <a:defRPr/>
            </a:lvl1pPr>
          </a:lstStyle>
          <a:p>
            <a:pPr>
              <a:defRPr/>
            </a:pPr>
            <a:r>
              <a:rPr lang="en-US" smtClean="0">
                <a:solidFill>
                  <a:srgbClr val="000000"/>
                </a:solidFill>
              </a:rPr>
              <a:t>M. Roetteler</a:t>
            </a: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CA46ACA-6670-4AF5-8E6A-6E0D8C45EAF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r>
              <a:rPr lang="en-US" smtClean="0">
                <a:solidFill>
                  <a:srgbClr val="000000"/>
                </a:solidFill>
              </a:rPr>
              <a:t>January 26, 2016</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M. Roetteler</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7820E5-0A2C-4699-8B5E-13D9C7944FF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524000"/>
            <a:ext cx="36195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524000"/>
            <a:ext cx="3621088"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r>
              <a:rPr lang="en-US" smtClean="0">
                <a:solidFill>
                  <a:srgbClr val="000000"/>
                </a:solidFill>
              </a:rPr>
              <a:t>January 26, 2016</a:t>
            </a: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M. Roetteler</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85E56DC-B709-4F07-99BD-EB4BA0B0E2F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r>
              <a:rPr lang="en-US" smtClean="0">
                <a:solidFill>
                  <a:srgbClr val="000000"/>
                </a:solidFill>
              </a:rPr>
              <a:t>January 26, 2016</a:t>
            </a: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M. Roetteler</a:t>
            </a: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83606D5-80B8-4D41-86D1-C6E7CE6864E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r>
              <a:rPr lang="en-US" smtClean="0">
                <a:solidFill>
                  <a:srgbClr val="000000"/>
                </a:solidFill>
              </a:rPr>
              <a:t>January 26, 2016</a:t>
            </a: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M. Roetteler</a:t>
            </a: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85AF4AC-2DF9-46D8-91F3-C13D917E235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r>
              <a:rPr lang="en-US" smtClean="0">
                <a:solidFill>
                  <a:srgbClr val="000000"/>
                </a:solidFill>
              </a:rPr>
              <a:t>January 26, 2016</a:t>
            </a: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M. Roetteler</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57570CE-9AD3-4CD9-BFEC-B6BFD91F04C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en-US" smtClean="0">
                <a:solidFill>
                  <a:srgbClr val="000000"/>
                </a:solidFill>
              </a:rPr>
              <a:t>January 26, 2016</a:t>
            </a: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M. Roetteler</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1ED3B99-768F-45CF-861F-5E538F2B44D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en-US" smtClean="0">
                <a:solidFill>
                  <a:srgbClr val="000000"/>
                </a:solidFill>
              </a:rPr>
              <a:t>January 26, 2016</a:t>
            </a: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M. Roetteler</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FF44650-220C-41A8-A216-71D09D00BAB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US" smtClean="0">
                <a:solidFill>
                  <a:srgbClr val="000000"/>
                </a:solidFill>
              </a:rPr>
              <a:t>January 26, 2016</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M. Roetteler</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D9BEB51-C7E3-4510-8A8A-2500769F91B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4288" y="76200"/>
            <a:ext cx="19431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76200"/>
            <a:ext cx="5678488"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US" smtClean="0">
                <a:solidFill>
                  <a:srgbClr val="000000"/>
                </a:solidFill>
              </a:rPr>
              <a:t>January 26, 2016</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M. Roetteler</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53430E2-D924-41BC-9D2D-45373799D9E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BDA9AEF-71CA-47AD-BB66-07927C853C4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r>
              <a:rPr lang="en-US" smtClean="0">
                <a:solidFill>
                  <a:srgbClr val="000000"/>
                </a:solidFill>
              </a:rPr>
              <a:t>January 26, 2016</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M. Roetteler</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C947178-A85F-4D3D-8694-4737F504DE8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US" smtClean="0">
                <a:solidFill>
                  <a:srgbClr val="000000"/>
                </a:solidFill>
              </a:rPr>
              <a:t>January 26, 2016</a:t>
            </a:r>
            <a:endParaRPr lang="en-US" dirty="0">
              <a:solidFill>
                <a:srgbClr val="000000"/>
              </a:solidFill>
            </a:endParaRPr>
          </a:p>
        </p:txBody>
      </p:sp>
      <p:sp>
        <p:nvSpPr>
          <p:cNvPr id="5" name="Rectangle 5"/>
          <p:cNvSpPr>
            <a:spLocks noGrp="1" noChangeArrowheads="1"/>
          </p:cNvSpPr>
          <p:nvPr>
            <p:ph type="ftr" sz="quarter" idx="11"/>
          </p:nvPr>
        </p:nvSpPr>
        <p:spPr>
          <a:xfrm>
            <a:off x="3048000" y="6477000"/>
            <a:ext cx="2895600" cy="304800"/>
          </a:xfrm>
          <a:ln/>
        </p:spPr>
        <p:txBody>
          <a:bodyPr/>
          <a:lstStyle>
            <a:lvl1pPr>
              <a:defRPr/>
            </a:lvl1pPr>
          </a:lstStyle>
          <a:p>
            <a:pPr>
              <a:defRPr/>
            </a:pPr>
            <a:r>
              <a:rPr lang="en-US" smtClean="0">
                <a:solidFill>
                  <a:srgbClr val="000000"/>
                </a:solidFill>
              </a:rPr>
              <a:t>M. Roetteler</a:t>
            </a: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CA46ACA-6670-4AF5-8E6A-6E0D8C45EAF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r>
              <a:rPr lang="en-US" smtClean="0">
                <a:solidFill>
                  <a:srgbClr val="000000"/>
                </a:solidFill>
              </a:rPr>
              <a:t>January 26, 2016</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M. Roetteler</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7820E5-0A2C-4699-8B5E-13D9C7944FF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524000"/>
            <a:ext cx="36195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524000"/>
            <a:ext cx="3621088"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r>
              <a:rPr lang="en-US" smtClean="0">
                <a:solidFill>
                  <a:srgbClr val="000000"/>
                </a:solidFill>
              </a:rPr>
              <a:t>January 26, 2016</a:t>
            </a: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M. Roetteler</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85E56DC-B709-4F07-99BD-EB4BA0B0E2F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r>
              <a:rPr lang="en-US" smtClean="0">
                <a:solidFill>
                  <a:srgbClr val="000000"/>
                </a:solidFill>
              </a:rPr>
              <a:t>January 26, 2016</a:t>
            </a: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M. Roetteler</a:t>
            </a: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83606D5-80B8-4D41-86D1-C6E7CE6864E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r>
              <a:rPr lang="en-US" smtClean="0">
                <a:solidFill>
                  <a:srgbClr val="000000"/>
                </a:solidFill>
              </a:rPr>
              <a:t>January 26, 2016</a:t>
            </a: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M. Roetteler</a:t>
            </a: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85AF4AC-2DF9-46D8-91F3-C13D917E235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r>
              <a:rPr lang="en-US" smtClean="0">
                <a:solidFill>
                  <a:srgbClr val="000000"/>
                </a:solidFill>
              </a:rPr>
              <a:t>January 26, 2016</a:t>
            </a: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M. Roetteler</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57570CE-9AD3-4CD9-BFEC-B6BFD91F04C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en-US" smtClean="0">
                <a:solidFill>
                  <a:srgbClr val="000000"/>
                </a:solidFill>
              </a:rPr>
              <a:t>January 26, 2016</a:t>
            </a: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M. Roetteler</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1ED3B99-768F-45CF-861F-5E538F2B44D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en-US" smtClean="0">
                <a:solidFill>
                  <a:srgbClr val="000000"/>
                </a:solidFill>
              </a:rPr>
              <a:t>January 26, 2016</a:t>
            </a: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M. Roetteler</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FF44650-220C-41A8-A216-71D09D00BAB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US" smtClean="0">
                <a:solidFill>
                  <a:srgbClr val="000000"/>
                </a:solidFill>
              </a:rPr>
              <a:t>January 26, 2016</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M. Roetteler</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D9BEB51-C7E3-4510-8A8A-2500769F91B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1518B8D-8644-4C2C-8A75-8459167D0B0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4288" y="76200"/>
            <a:ext cx="19431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76200"/>
            <a:ext cx="5678488"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US" smtClean="0">
                <a:solidFill>
                  <a:srgbClr val="000000"/>
                </a:solidFill>
              </a:rPr>
              <a:t>January 26, 2016</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M. Roetteler</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53430E2-D924-41BC-9D2D-45373799D9E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BDA9AEF-71CA-47AD-BB66-07927C853C4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1518B8D-8644-4C2C-8A75-8459167D0B0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7497738-C63B-4953-8D9D-C16D41E2C1B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7FD1FA-A0CE-4827-BE21-BFEF23D89C2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3BAE18F-CA0F-4435-A1B4-A9B990CD0E9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F412DF-D76F-4A2D-9C0A-12B950F28C5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25352E-E6B1-4CE6-956C-A30EA31C9CA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FE107C1-DCD3-4E2D-8E45-E8E2723551A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D6EE97-5AAA-49C4-8EC1-05BE0FB0E86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7497738-C63B-4953-8D9D-C16D41E2C1B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513A65-479A-419E-A033-D4B1F6EE28C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prstClr val="black">
                    <a:tint val="75000"/>
                  </a:prstClr>
                </a:solidFill>
              </a:rPr>
              <a:t>M. Roetteler</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BDA9AEF-71CA-47AD-BB66-07927C853C4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6710769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prstClr val="black">
                    <a:tint val="75000"/>
                  </a:prstClr>
                </a:solidFill>
              </a:rPr>
              <a:t>M. Roetteler</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1518B8D-8644-4C2C-8A75-8459167D0B0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0730286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prstClr val="black">
                    <a:tint val="75000"/>
                  </a:prstClr>
                </a:solidFill>
              </a:rPr>
              <a:t>M. Roetteler</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7497738-C63B-4953-8D9D-C16D41E2C1B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7919353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dirty="0" smtClean="0">
                <a:solidFill>
                  <a:prstClr val="black">
                    <a:tint val="75000"/>
                  </a:prstClr>
                </a:solidFill>
              </a:rPr>
              <a:t>M. Roetteler</a:t>
            </a: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7FD1FA-A0CE-4827-BE21-BFEF23D89C2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6406316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dirty="0" smtClean="0">
                <a:solidFill>
                  <a:prstClr val="black">
                    <a:tint val="75000"/>
                  </a:prstClr>
                </a:solidFill>
              </a:rPr>
              <a:t>M. Roetteler</a:t>
            </a: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3BAE18F-CA0F-4435-A1B4-A9B990CD0E9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637027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dirty="0" smtClean="0">
                <a:solidFill>
                  <a:prstClr val="black">
                    <a:tint val="75000"/>
                  </a:prstClr>
                </a:solidFill>
              </a:rPr>
              <a:t>M. Roetteler</a:t>
            </a: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F412DF-D76F-4A2D-9C0A-12B950F28C5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099224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dirty="0" smtClean="0">
                <a:solidFill>
                  <a:prstClr val="black">
                    <a:tint val="75000"/>
                  </a:prstClr>
                </a:solidFill>
              </a:rPr>
              <a:t>M. Roetteler</a:t>
            </a: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25352E-E6B1-4CE6-956C-A30EA31C9CA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9635648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dirty="0" smtClean="0">
                <a:solidFill>
                  <a:prstClr val="black">
                    <a:tint val="75000"/>
                  </a:prstClr>
                </a:solidFill>
              </a:rPr>
              <a:t>M. Roetteler</a:t>
            </a: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FE107C1-DCD3-4E2D-8E45-E8E2723551A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3136906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prstClr val="black">
                    <a:tint val="75000"/>
                  </a:prstClr>
                </a:solidFill>
              </a:rPr>
              <a:t>M. Roetteler</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D6EE97-5AAA-49C4-8EC1-05BE0FB0E86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16126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7FD1FA-A0CE-4827-BE21-BFEF23D89C2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prstClr val="black">
                    <a:tint val="75000"/>
                  </a:prstClr>
                </a:solidFill>
              </a:rPr>
              <a:t>M. Roetteler</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513A65-479A-419E-A033-D4B1F6EE28C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7631208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Walkin">
    <p:bg bwMode="ltGray">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12407" b="31351"/>
          <a:stretch/>
        </p:blipFill>
        <p:spPr>
          <a:xfrm>
            <a:off x="0" y="0"/>
            <a:ext cx="9144000" cy="6858001"/>
          </a:xfrm>
          <a:prstGeom prst="rect">
            <a:avLst/>
          </a:prstGeom>
          <a:noFill/>
          <a:ln>
            <a:noFill/>
          </a:ln>
        </p:spPr>
      </p:pic>
      <p:pic>
        <p:nvPicPr>
          <p:cNvPr id="15" name="Picture 14"/>
          <p:cNvPicPr>
            <a:picLocks noChangeAspect="1"/>
          </p:cNvPicPr>
          <p:nvPr userDrawn="1"/>
        </p:nvPicPr>
        <p:blipFill>
          <a:blip r:embed="rId3"/>
          <a:stretch>
            <a:fillRect/>
          </a:stretch>
        </p:blipFill>
        <p:spPr>
          <a:xfrm>
            <a:off x="364173" y="2440234"/>
            <a:ext cx="4102732" cy="54049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white">
          <a:xfrm>
            <a:off x="7597435" y="6042777"/>
            <a:ext cx="1208277" cy="345156"/>
          </a:xfrm>
          <a:prstGeom prst="rect">
            <a:avLst/>
          </a:prstGeom>
        </p:spPr>
      </p:pic>
    </p:spTree>
    <p:extLst>
      <p:ext uri="{BB962C8B-B14F-4D97-AF65-F5344CB8AC3E}">
        <p14:creationId xmlns:p14="http://schemas.microsoft.com/office/powerpoint/2010/main" val="4836566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_Walkin">
    <p:bg bwMode="ltGray">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7732226" y="459898"/>
            <a:ext cx="1075615" cy="307259"/>
          </a:xfrm>
          <a:prstGeom prst="rect">
            <a:avLst/>
          </a:prstGeom>
        </p:spPr>
      </p:pic>
      <p:sp>
        <p:nvSpPr>
          <p:cNvPr id="16" name="Freeform 5"/>
          <p:cNvSpPr>
            <a:spLocks noEditPoints="1"/>
          </p:cNvSpPr>
          <p:nvPr userDrawn="1"/>
        </p:nvSpPr>
        <p:spPr bwMode="auto">
          <a:xfrm>
            <a:off x="3563523" y="2570936"/>
            <a:ext cx="4871878" cy="638172"/>
          </a:xfrm>
          <a:custGeom>
            <a:avLst/>
            <a:gdLst>
              <a:gd name="T0" fmla="*/ 67 w 1484"/>
              <a:gd name="T1" fmla="*/ 117 h 143"/>
              <a:gd name="T2" fmla="*/ 15 w 1484"/>
              <a:gd name="T3" fmla="*/ 141 h 143"/>
              <a:gd name="T4" fmla="*/ 63 w 1484"/>
              <a:gd name="T5" fmla="*/ 141 h 143"/>
              <a:gd name="T6" fmla="*/ 119 w 1484"/>
              <a:gd name="T7" fmla="*/ 53 h 143"/>
              <a:gd name="T8" fmla="*/ 173 w 1484"/>
              <a:gd name="T9" fmla="*/ 4 h 143"/>
              <a:gd name="T10" fmla="*/ 180 w 1484"/>
              <a:gd name="T11" fmla="*/ 21 h 143"/>
              <a:gd name="T12" fmla="*/ 165 w 1484"/>
              <a:gd name="T13" fmla="*/ 141 h 143"/>
              <a:gd name="T14" fmla="*/ 226 w 1484"/>
              <a:gd name="T15" fmla="*/ 121 h 143"/>
              <a:gd name="T16" fmla="*/ 272 w 1484"/>
              <a:gd name="T17" fmla="*/ 50 h 143"/>
              <a:gd name="T18" fmla="*/ 223 w 1484"/>
              <a:gd name="T19" fmla="*/ 138 h 143"/>
              <a:gd name="T20" fmla="*/ 333 w 1484"/>
              <a:gd name="T21" fmla="*/ 46 h 143"/>
              <a:gd name="T22" fmla="*/ 293 w 1484"/>
              <a:gd name="T23" fmla="*/ 47 h 143"/>
              <a:gd name="T24" fmla="*/ 330 w 1484"/>
              <a:gd name="T25" fmla="*/ 59 h 143"/>
              <a:gd name="T26" fmla="*/ 359 w 1484"/>
              <a:gd name="T27" fmla="*/ 58 h 143"/>
              <a:gd name="T28" fmla="*/ 439 w 1484"/>
              <a:gd name="T29" fmla="*/ 94 h 143"/>
              <a:gd name="T30" fmla="*/ 362 w 1484"/>
              <a:gd name="T31" fmla="*/ 95 h 143"/>
              <a:gd name="T32" fmla="*/ 416 w 1484"/>
              <a:gd name="T33" fmla="*/ 121 h 143"/>
              <a:gd name="T34" fmla="*/ 474 w 1484"/>
              <a:gd name="T35" fmla="*/ 61 h 143"/>
              <a:gd name="T36" fmla="*/ 464 w 1484"/>
              <a:gd name="T37" fmla="*/ 53 h 143"/>
              <a:gd name="T38" fmla="*/ 497 w 1484"/>
              <a:gd name="T39" fmla="*/ 117 h 143"/>
              <a:gd name="T40" fmla="*/ 503 w 1484"/>
              <a:gd name="T41" fmla="*/ 136 h 143"/>
              <a:gd name="T42" fmla="*/ 538 w 1484"/>
              <a:gd name="T43" fmla="*/ 58 h 143"/>
              <a:gd name="T44" fmla="*/ 618 w 1484"/>
              <a:gd name="T45" fmla="*/ 94 h 143"/>
              <a:gd name="T46" fmla="*/ 540 w 1484"/>
              <a:gd name="T47" fmla="*/ 95 h 143"/>
              <a:gd name="T48" fmla="*/ 594 w 1484"/>
              <a:gd name="T49" fmla="*/ 121 h 143"/>
              <a:gd name="T50" fmla="*/ 641 w 1484"/>
              <a:gd name="T51" fmla="*/ 47 h 143"/>
              <a:gd name="T52" fmla="*/ 656 w 1484"/>
              <a:gd name="T53" fmla="*/ 141 h 143"/>
              <a:gd name="T54" fmla="*/ 656 w 1484"/>
              <a:gd name="T55" fmla="*/ 33 h 143"/>
              <a:gd name="T56" fmla="*/ 730 w 1484"/>
              <a:gd name="T57" fmla="*/ 130 h 143"/>
              <a:gd name="T58" fmla="*/ 740 w 1484"/>
              <a:gd name="T59" fmla="*/ 47 h 143"/>
              <a:gd name="T60" fmla="*/ 685 w 1484"/>
              <a:gd name="T61" fmla="*/ 47 h 143"/>
              <a:gd name="T62" fmla="*/ 740 w 1484"/>
              <a:gd name="T63" fmla="*/ 140 h 143"/>
              <a:gd name="T64" fmla="*/ 873 w 1484"/>
              <a:gd name="T65" fmla="*/ 68 h 143"/>
              <a:gd name="T66" fmla="*/ 802 w 1484"/>
              <a:gd name="T67" fmla="*/ 141 h 143"/>
              <a:gd name="T68" fmla="*/ 868 w 1484"/>
              <a:gd name="T69" fmla="*/ 141 h 143"/>
              <a:gd name="T70" fmla="*/ 817 w 1484"/>
              <a:gd name="T71" fmla="*/ 71 h 143"/>
              <a:gd name="T72" fmla="*/ 857 w 1484"/>
              <a:gd name="T73" fmla="*/ 64 h 143"/>
              <a:gd name="T74" fmla="*/ 904 w 1484"/>
              <a:gd name="T75" fmla="*/ 69 h 143"/>
              <a:gd name="T76" fmla="*/ 974 w 1484"/>
              <a:gd name="T77" fmla="*/ 120 h 143"/>
              <a:gd name="T78" fmla="*/ 981 w 1484"/>
              <a:gd name="T79" fmla="*/ 90 h 143"/>
              <a:gd name="T80" fmla="*/ 965 w 1484"/>
              <a:gd name="T81" fmla="*/ 85 h 143"/>
              <a:gd name="T82" fmla="*/ 1010 w 1484"/>
              <a:gd name="T83" fmla="*/ 71 h 143"/>
              <a:gd name="T84" fmla="*/ 1028 w 1484"/>
              <a:gd name="T85" fmla="*/ 45 h 143"/>
              <a:gd name="T86" fmla="*/ 1033 w 1484"/>
              <a:gd name="T87" fmla="*/ 109 h 143"/>
              <a:gd name="T88" fmla="*/ 1018 w 1484"/>
              <a:gd name="T89" fmla="*/ 143 h 143"/>
              <a:gd name="T90" fmla="*/ 1137 w 1484"/>
              <a:gd name="T91" fmla="*/ 57 h 143"/>
              <a:gd name="T92" fmla="*/ 1076 w 1484"/>
              <a:gd name="T93" fmla="*/ 130 h 143"/>
              <a:gd name="T94" fmla="*/ 1089 w 1484"/>
              <a:gd name="T95" fmla="*/ 122 h 143"/>
              <a:gd name="T96" fmla="*/ 1090 w 1484"/>
              <a:gd name="T97" fmla="*/ 65 h 143"/>
              <a:gd name="T98" fmla="*/ 1234 w 1484"/>
              <a:gd name="T99" fmla="*/ 80 h 143"/>
              <a:gd name="T100" fmla="*/ 1199 w 1484"/>
              <a:gd name="T101" fmla="*/ 58 h 143"/>
              <a:gd name="T102" fmla="*/ 1190 w 1484"/>
              <a:gd name="T103" fmla="*/ 143 h 143"/>
              <a:gd name="T104" fmla="*/ 1234 w 1484"/>
              <a:gd name="T105" fmla="*/ 80 h 143"/>
              <a:gd name="T106" fmla="*/ 1175 w 1484"/>
              <a:gd name="T107" fmla="*/ 115 h 143"/>
              <a:gd name="T108" fmla="*/ 1309 w 1484"/>
              <a:gd name="T109" fmla="*/ 47 h 143"/>
              <a:gd name="T110" fmla="*/ 1275 w 1484"/>
              <a:gd name="T111" fmla="*/ 47 h 143"/>
              <a:gd name="T112" fmla="*/ 1282 w 1484"/>
              <a:gd name="T113" fmla="*/ 69 h 143"/>
              <a:gd name="T114" fmla="*/ 1362 w 1484"/>
              <a:gd name="T115" fmla="*/ 131 h 143"/>
              <a:gd name="T116" fmla="*/ 1385 w 1484"/>
              <a:gd name="T117" fmla="*/ 65 h 143"/>
              <a:gd name="T118" fmla="*/ 1320 w 1484"/>
              <a:gd name="T119" fmla="*/ 121 h 143"/>
              <a:gd name="T120" fmla="*/ 1484 w 1484"/>
              <a:gd name="T121" fmla="*/ 83 h 143"/>
              <a:gd name="T122" fmla="*/ 1406 w 1484"/>
              <a:gd name="T123" fmla="*/ 2 h 143"/>
              <a:gd name="T124" fmla="*/ 1447 w 1484"/>
              <a:gd name="T125" fmla="*/ 5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4" h="143">
                <a:moveTo>
                  <a:pt x="134" y="10"/>
                </a:moveTo>
                <a:cubicBezTo>
                  <a:pt x="115" y="10"/>
                  <a:pt x="115" y="10"/>
                  <a:pt x="115" y="10"/>
                </a:cubicBezTo>
                <a:cubicBezTo>
                  <a:pt x="74" y="101"/>
                  <a:pt x="74" y="101"/>
                  <a:pt x="74" y="101"/>
                </a:cubicBezTo>
                <a:cubicBezTo>
                  <a:pt x="73" y="103"/>
                  <a:pt x="70" y="109"/>
                  <a:pt x="67" y="117"/>
                </a:cubicBezTo>
                <a:cubicBezTo>
                  <a:pt x="67" y="117"/>
                  <a:pt x="67" y="117"/>
                  <a:pt x="67" y="117"/>
                </a:cubicBezTo>
                <a:cubicBezTo>
                  <a:pt x="66" y="114"/>
                  <a:pt x="64" y="108"/>
                  <a:pt x="61" y="101"/>
                </a:cubicBezTo>
                <a:cubicBezTo>
                  <a:pt x="20" y="10"/>
                  <a:pt x="20" y="10"/>
                  <a:pt x="20" y="10"/>
                </a:cubicBezTo>
                <a:cubicBezTo>
                  <a:pt x="0" y="10"/>
                  <a:pt x="0" y="10"/>
                  <a:pt x="0" y="10"/>
                </a:cubicBezTo>
                <a:cubicBezTo>
                  <a:pt x="0" y="141"/>
                  <a:pt x="0" y="141"/>
                  <a:pt x="0" y="141"/>
                </a:cubicBezTo>
                <a:cubicBezTo>
                  <a:pt x="15" y="141"/>
                  <a:pt x="15" y="141"/>
                  <a:pt x="15" y="141"/>
                </a:cubicBezTo>
                <a:cubicBezTo>
                  <a:pt x="15" y="53"/>
                  <a:pt x="15" y="53"/>
                  <a:pt x="15" y="53"/>
                </a:cubicBezTo>
                <a:cubicBezTo>
                  <a:pt x="15" y="41"/>
                  <a:pt x="15" y="33"/>
                  <a:pt x="14" y="27"/>
                </a:cubicBezTo>
                <a:cubicBezTo>
                  <a:pt x="15" y="27"/>
                  <a:pt x="15" y="27"/>
                  <a:pt x="15" y="27"/>
                </a:cubicBezTo>
                <a:cubicBezTo>
                  <a:pt x="16" y="34"/>
                  <a:pt x="17" y="38"/>
                  <a:pt x="18" y="41"/>
                </a:cubicBezTo>
                <a:cubicBezTo>
                  <a:pt x="63" y="141"/>
                  <a:pt x="63" y="141"/>
                  <a:pt x="63" y="141"/>
                </a:cubicBezTo>
                <a:cubicBezTo>
                  <a:pt x="71" y="141"/>
                  <a:pt x="71" y="141"/>
                  <a:pt x="71" y="141"/>
                </a:cubicBezTo>
                <a:cubicBezTo>
                  <a:pt x="116" y="40"/>
                  <a:pt x="116" y="40"/>
                  <a:pt x="116" y="40"/>
                </a:cubicBezTo>
                <a:cubicBezTo>
                  <a:pt x="117" y="37"/>
                  <a:pt x="118" y="33"/>
                  <a:pt x="120" y="27"/>
                </a:cubicBezTo>
                <a:cubicBezTo>
                  <a:pt x="120" y="27"/>
                  <a:pt x="120" y="27"/>
                  <a:pt x="120" y="27"/>
                </a:cubicBezTo>
                <a:cubicBezTo>
                  <a:pt x="119" y="37"/>
                  <a:pt x="119" y="46"/>
                  <a:pt x="119" y="53"/>
                </a:cubicBezTo>
                <a:cubicBezTo>
                  <a:pt x="119" y="141"/>
                  <a:pt x="119" y="141"/>
                  <a:pt x="119" y="141"/>
                </a:cubicBezTo>
                <a:cubicBezTo>
                  <a:pt x="134" y="141"/>
                  <a:pt x="134" y="141"/>
                  <a:pt x="134" y="141"/>
                </a:cubicBezTo>
                <a:cubicBezTo>
                  <a:pt x="134" y="10"/>
                  <a:pt x="134" y="10"/>
                  <a:pt x="134" y="10"/>
                </a:cubicBezTo>
                <a:close/>
                <a:moveTo>
                  <a:pt x="180" y="7"/>
                </a:moveTo>
                <a:cubicBezTo>
                  <a:pt x="178" y="5"/>
                  <a:pt x="175" y="4"/>
                  <a:pt x="173" y="4"/>
                </a:cubicBezTo>
                <a:cubicBezTo>
                  <a:pt x="170" y="4"/>
                  <a:pt x="167" y="5"/>
                  <a:pt x="166" y="7"/>
                </a:cubicBezTo>
                <a:cubicBezTo>
                  <a:pt x="164" y="9"/>
                  <a:pt x="163" y="11"/>
                  <a:pt x="163" y="13"/>
                </a:cubicBezTo>
                <a:cubicBezTo>
                  <a:pt x="163" y="16"/>
                  <a:pt x="164" y="19"/>
                  <a:pt x="166" y="21"/>
                </a:cubicBezTo>
                <a:cubicBezTo>
                  <a:pt x="168" y="22"/>
                  <a:pt x="170" y="23"/>
                  <a:pt x="173" y="23"/>
                </a:cubicBezTo>
                <a:cubicBezTo>
                  <a:pt x="175" y="23"/>
                  <a:pt x="178" y="22"/>
                  <a:pt x="180" y="21"/>
                </a:cubicBezTo>
                <a:cubicBezTo>
                  <a:pt x="182" y="19"/>
                  <a:pt x="183" y="16"/>
                  <a:pt x="183" y="13"/>
                </a:cubicBezTo>
                <a:cubicBezTo>
                  <a:pt x="183" y="11"/>
                  <a:pt x="182" y="9"/>
                  <a:pt x="180" y="7"/>
                </a:cubicBezTo>
                <a:close/>
                <a:moveTo>
                  <a:pt x="180" y="47"/>
                </a:moveTo>
                <a:cubicBezTo>
                  <a:pt x="165" y="47"/>
                  <a:pt x="165" y="47"/>
                  <a:pt x="165" y="47"/>
                </a:cubicBezTo>
                <a:cubicBezTo>
                  <a:pt x="165" y="141"/>
                  <a:pt x="165" y="141"/>
                  <a:pt x="165" y="141"/>
                </a:cubicBezTo>
                <a:cubicBezTo>
                  <a:pt x="180" y="141"/>
                  <a:pt x="180" y="141"/>
                  <a:pt x="180" y="141"/>
                </a:cubicBezTo>
                <a:cubicBezTo>
                  <a:pt x="180" y="47"/>
                  <a:pt x="180" y="47"/>
                  <a:pt x="180" y="47"/>
                </a:cubicBezTo>
                <a:close/>
                <a:moveTo>
                  <a:pt x="272" y="123"/>
                </a:moveTo>
                <a:cubicBezTo>
                  <a:pt x="265" y="128"/>
                  <a:pt x="257" y="131"/>
                  <a:pt x="249" y="131"/>
                </a:cubicBezTo>
                <a:cubicBezTo>
                  <a:pt x="239" y="131"/>
                  <a:pt x="231" y="127"/>
                  <a:pt x="226" y="121"/>
                </a:cubicBezTo>
                <a:cubicBezTo>
                  <a:pt x="220" y="115"/>
                  <a:pt x="217" y="106"/>
                  <a:pt x="217" y="95"/>
                </a:cubicBezTo>
                <a:cubicBezTo>
                  <a:pt x="217" y="84"/>
                  <a:pt x="220" y="75"/>
                  <a:pt x="226" y="68"/>
                </a:cubicBezTo>
                <a:cubicBezTo>
                  <a:pt x="232" y="61"/>
                  <a:pt x="240" y="58"/>
                  <a:pt x="250" y="58"/>
                </a:cubicBezTo>
                <a:cubicBezTo>
                  <a:pt x="258" y="58"/>
                  <a:pt x="265" y="60"/>
                  <a:pt x="272" y="65"/>
                </a:cubicBezTo>
                <a:cubicBezTo>
                  <a:pt x="272" y="50"/>
                  <a:pt x="272" y="50"/>
                  <a:pt x="272" y="50"/>
                </a:cubicBezTo>
                <a:cubicBezTo>
                  <a:pt x="266" y="46"/>
                  <a:pt x="259" y="45"/>
                  <a:pt x="250" y="45"/>
                </a:cubicBezTo>
                <a:cubicBezTo>
                  <a:pt x="236" y="45"/>
                  <a:pt x="224" y="50"/>
                  <a:pt x="215" y="59"/>
                </a:cubicBezTo>
                <a:cubicBezTo>
                  <a:pt x="206" y="68"/>
                  <a:pt x="201" y="81"/>
                  <a:pt x="201" y="96"/>
                </a:cubicBezTo>
                <a:cubicBezTo>
                  <a:pt x="201" y="105"/>
                  <a:pt x="203" y="114"/>
                  <a:pt x="207" y="121"/>
                </a:cubicBezTo>
                <a:cubicBezTo>
                  <a:pt x="211" y="128"/>
                  <a:pt x="216" y="134"/>
                  <a:pt x="223" y="138"/>
                </a:cubicBezTo>
                <a:cubicBezTo>
                  <a:pt x="230" y="142"/>
                  <a:pt x="238" y="143"/>
                  <a:pt x="246" y="143"/>
                </a:cubicBezTo>
                <a:cubicBezTo>
                  <a:pt x="256" y="143"/>
                  <a:pt x="265" y="141"/>
                  <a:pt x="272" y="137"/>
                </a:cubicBezTo>
                <a:cubicBezTo>
                  <a:pt x="272" y="123"/>
                  <a:pt x="272" y="123"/>
                  <a:pt x="272" y="123"/>
                </a:cubicBezTo>
                <a:close/>
                <a:moveTo>
                  <a:pt x="342" y="47"/>
                </a:moveTo>
                <a:cubicBezTo>
                  <a:pt x="340" y="46"/>
                  <a:pt x="337" y="46"/>
                  <a:pt x="333" y="46"/>
                </a:cubicBezTo>
                <a:cubicBezTo>
                  <a:pt x="327" y="46"/>
                  <a:pt x="322" y="47"/>
                  <a:pt x="318" y="51"/>
                </a:cubicBezTo>
                <a:cubicBezTo>
                  <a:pt x="314" y="55"/>
                  <a:pt x="310" y="60"/>
                  <a:pt x="308" y="67"/>
                </a:cubicBezTo>
                <a:cubicBezTo>
                  <a:pt x="308" y="67"/>
                  <a:pt x="308" y="67"/>
                  <a:pt x="308" y="67"/>
                </a:cubicBezTo>
                <a:cubicBezTo>
                  <a:pt x="308" y="47"/>
                  <a:pt x="308" y="47"/>
                  <a:pt x="308" y="47"/>
                </a:cubicBezTo>
                <a:cubicBezTo>
                  <a:pt x="293" y="47"/>
                  <a:pt x="293" y="47"/>
                  <a:pt x="293" y="47"/>
                </a:cubicBezTo>
                <a:cubicBezTo>
                  <a:pt x="293" y="141"/>
                  <a:pt x="293" y="141"/>
                  <a:pt x="293" y="141"/>
                </a:cubicBezTo>
                <a:cubicBezTo>
                  <a:pt x="308" y="141"/>
                  <a:pt x="308" y="141"/>
                  <a:pt x="308" y="141"/>
                </a:cubicBezTo>
                <a:cubicBezTo>
                  <a:pt x="308" y="93"/>
                  <a:pt x="308" y="93"/>
                  <a:pt x="308" y="93"/>
                </a:cubicBezTo>
                <a:cubicBezTo>
                  <a:pt x="308" y="83"/>
                  <a:pt x="310" y="75"/>
                  <a:pt x="314" y="69"/>
                </a:cubicBezTo>
                <a:cubicBezTo>
                  <a:pt x="318" y="63"/>
                  <a:pt x="324" y="59"/>
                  <a:pt x="330" y="59"/>
                </a:cubicBezTo>
                <a:cubicBezTo>
                  <a:pt x="335" y="59"/>
                  <a:pt x="339" y="60"/>
                  <a:pt x="342" y="62"/>
                </a:cubicBezTo>
                <a:cubicBezTo>
                  <a:pt x="342" y="47"/>
                  <a:pt x="342" y="47"/>
                  <a:pt x="342" y="47"/>
                </a:cubicBezTo>
                <a:close/>
                <a:moveTo>
                  <a:pt x="427" y="58"/>
                </a:moveTo>
                <a:cubicBezTo>
                  <a:pt x="420" y="49"/>
                  <a:pt x="409" y="45"/>
                  <a:pt x="395" y="45"/>
                </a:cubicBezTo>
                <a:cubicBezTo>
                  <a:pt x="380" y="45"/>
                  <a:pt x="368" y="49"/>
                  <a:pt x="359" y="58"/>
                </a:cubicBezTo>
                <a:cubicBezTo>
                  <a:pt x="351" y="67"/>
                  <a:pt x="347" y="80"/>
                  <a:pt x="347" y="95"/>
                </a:cubicBezTo>
                <a:cubicBezTo>
                  <a:pt x="347" y="110"/>
                  <a:pt x="351" y="121"/>
                  <a:pt x="359" y="130"/>
                </a:cubicBezTo>
                <a:cubicBezTo>
                  <a:pt x="367" y="139"/>
                  <a:pt x="379" y="143"/>
                  <a:pt x="392" y="143"/>
                </a:cubicBezTo>
                <a:cubicBezTo>
                  <a:pt x="407" y="143"/>
                  <a:pt x="418" y="139"/>
                  <a:pt x="427" y="130"/>
                </a:cubicBezTo>
                <a:cubicBezTo>
                  <a:pt x="435" y="121"/>
                  <a:pt x="439" y="109"/>
                  <a:pt x="439" y="94"/>
                </a:cubicBezTo>
                <a:cubicBezTo>
                  <a:pt x="439" y="79"/>
                  <a:pt x="435" y="67"/>
                  <a:pt x="427" y="58"/>
                </a:cubicBezTo>
                <a:close/>
                <a:moveTo>
                  <a:pt x="416" y="121"/>
                </a:moveTo>
                <a:cubicBezTo>
                  <a:pt x="411" y="128"/>
                  <a:pt x="403" y="131"/>
                  <a:pt x="394" y="131"/>
                </a:cubicBezTo>
                <a:cubicBezTo>
                  <a:pt x="384" y="131"/>
                  <a:pt x="376" y="127"/>
                  <a:pt x="371" y="121"/>
                </a:cubicBezTo>
                <a:cubicBezTo>
                  <a:pt x="365" y="115"/>
                  <a:pt x="362" y="106"/>
                  <a:pt x="362" y="95"/>
                </a:cubicBezTo>
                <a:cubicBezTo>
                  <a:pt x="362" y="83"/>
                  <a:pt x="365" y="74"/>
                  <a:pt x="371" y="67"/>
                </a:cubicBezTo>
                <a:cubicBezTo>
                  <a:pt x="376" y="61"/>
                  <a:pt x="384" y="58"/>
                  <a:pt x="394" y="58"/>
                </a:cubicBezTo>
                <a:cubicBezTo>
                  <a:pt x="403" y="58"/>
                  <a:pt x="411" y="61"/>
                  <a:pt x="416" y="67"/>
                </a:cubicBezTo>
                <a:cubicBezTo>
                  <a:pt x="421" y="73"/>
                  <a:pt x="424" y="83"/>
                  <a:pt x="424" y="94"/>
                </a:cubicBezTo>
                <a:cubicBezTo>
                  <a:pt x="424" y="106"/>
                  <a:pt x="421" y="115"/>
                  <a:pt x="416" y="121"/>
                </a:cubicBezTo>
                <a:close/>
                <a:moveTo>
                  <a:pt x="507" y="100"/>
                </a:moveTo>
                <a:cubicBezTo>
                  <a:pt x="503" y="96"/>
                  <a:pt x="497" y="92"/>
                  <a:pt x="488" y="88"/>
                </a:cubicBezTo>
                <a:cubicBezTo>
                  <a:pt x="480" y="85"/>
                  <a:pt x="476" y="83"/>
                  <a:pt x="473" y="80"/>
                </a:cubicBezTo>
                <a:cubicBezTo>
                  <a:pt x="471" y="78"/>
                  <a:pt x="470" y="75"/>
                  <a:pt x="470" y="71"/>
                </a:cubicBezTo>
                <a:cubicBezTo>
                  <a:pt x="470" y="67"/>
                  <a:pt x="471" y="64"/>
                  <a:pt x="474" y="61"/>
                </a:cubicBezTo>
                <a:cubicBezTo>
                  <a:pt x="477" y="59"/>
                  <a:pt x="481" y="58"/>
                  <a:pt x="486" y="58"/>
                </a:cubicBezTo>
                <a:cubicBezTo>
                  <a:pt x="494" y="58"/>
                  <a:pt x="502" y="60"/>
                  <a:pt x="508" y="64"/>
                </a:cubicBezTo>
                <a:cubicBezTo>
                  <a:pt x="508" y="49"/>
                  <a:pt x="508" y="49"/>
                  <a:pt x="508" y="49"/>
                </a:cubicBezTo>
                <a:cubicBezTo>
                  <a:pt x="502" y="46"/>
                  <a:pt x="495" y="45"/>
                  <a:pt x="488" y="45"/>
                </a:cubicBezTo>
                <a:cubicBezTo>
                  <a:pt x="478" y="45"/>
                  <a:pt x="470" y="47"/>
                  <a:pt x="464" y="53"/>
                </a:cubicBezTo>
                <a:cubicBezTo>
                  <a:pt x="458" y="58"/>
                  <a:pt x="454" y="64"/>
                  <a:pt x="454" y="72"/>
                </a:cubicBezTo>
                <a:cubicBezTo>
                  <a:pt x="454" y="79"/>
                  <a:pt x="456" y="84"/>
                  <a:pt x="460" y="88"/>
                </a:cubicBezTo>
                <a:cubicBezTo>
                  <a:pt x="463" y="92"/>
                  <a:pt x="469" y="96"/>
                  <a:pt x="477" y="100"/>
                </a:cubicBezTo>
                <a:cubicBezTo>
                  <a:pt x="485" y="104"/>
                  <a:pt x="491" y="107"/>
                  <a:pt x="493" y="109"/>
                </a:cubicBezTo>
                <a:cubicBezTo>
                  <a:pt x="495" y="111"/>
                  <a:pt x="497" y="114"/>
                  <a:pt x="497" y="117"/>
                </a:cubicBezTo>
                <a:cubicBezTo>
                  <a:pt x="497" y="126"/>
                  <a:pt x="491" y="131"/>
                  <a:pt x="479" y="131"/>
                </a:cubicBezTo>
                <a:cubicBezTo>
                  <a:pt x="470" y="131"/>
                  <a:pt x="462" y="128"/>
                  <a:pt x="454" y="122"/>
                </a:cubicBezTo>
                <a:cubicBezTo>
                  <a:pt x="454" y="138"/>
                  <a:pt x="454" y="138"/>
                  <a:pt x="454" y="138"/>
                </a:cubicBezTo>
                <a:cubicBezTo>
                  <a:pt x="461" y="142"/>
                  <a:pt x="469" y="143"/>
                  <a:pt x="478" y="143"/>
                </a:cubicBezTo>
                <a:cubicBezTo>
                  <a:pt x="488" y="143"/>
                  <a:pt x="496" y="141"/>
                  <a:pt x="503" y="136"/>
                </a:cubicBezTo>
                <a:cubicBezTo>
                  <a:pt x="509" y="131"/>
                  <a:pt x="512" y="124"/>
                  <a:pt x="512" y="116"/>
                </a:cubicBezTo>
                <a:cubicBezTo>
                  <a:pt x="512" y="110"/>
                  <a:pt x="510" y="104"/>
                  <a:pt x="507" y="100"/>
                </a:cubicBezTo>
                <a:close/>
                <a:moveTo>
                  <a:pt x="606" y="58"/>
                </a:moveTo>
                <a:cubicBezTo>
                  <a:pt x="598" y="49"/>
                  <a:pt x="587" y="45"/>
                  <a:pt x="573" y="45"/>
                </a:cubicBezTo>
                <a:cubicBezTo>
                  <a:pt x="558" y="45"/>
                  <a:pt x="546" y="49"/>
                  <a:pt x="538" y="58"/>
                </a:cubicBezTo>
                <a:cubicBezTo>
                  <a:pt x="529" y="67"/>
                  <a:pt x="525" y="80"/>
                  <a:pt x="525" y="95"/>
                </a:cubicBezTo>
                <a:cubicBezTo>
                  <a:pt x="525" y="110"/>
                  <a:pt x="529" y="121"/>
                  <a:pt x="537" y="130"/>
                </a:cubicBezTo>
                <a:cubicBezTo>
                  <a:pt x="546" y="139"/>
                  <a:pt x="557" y="143"/>
                  <a:pt x="571" y="143"/>
                </a:cubicBezTo>
                <a:cubicBezTo>
                  <a:pt x="585" y="143"/>
                  <a:pt x="596" y="139"/>
                  <a:pt x="605" y="130"/>
                </a:cubicBezTo>
                <a:cubicBezTo>
                  <a:pt x="613" y="121"/>
                  <a:pt x="618" y="109"/>
                  <a:pt x="618" y="94"/>
                </a:cubicBezTo>
                <a:cubicBezTo>
                  <a:pt x="618" y="79"/>
                  <a:pt x="614" y="67"/>
                  <a:pt x="606" y="58"/>
                </a:cubicBezTo>
                <a:close/>
                <a:moveTo>
                  <a:pt x="594" y="121"/>
                </a:moveTo>
                <a:cubicBezTo>
                  <a:pt x="589" y="128"/>
                  <a:pt x="582" y="131"/>
                  <a:pt x="572" y="131"/>
                </a:cubicBezTo>
                <a:cubicBezTo>
                  <a:pt x="562" y="131"/>
                  <a:pt x="555" y="127"/>
                  <a:pt x="549" y="121"/>
                </a:cubicBezTo>
                <a:cubicBezTo>
                  <a:pt x="543" y="115"/>
                  <a:pt x="540" y="106"/>
                  <a:pt x="540" y="95"/>
                </a:cubicBezTo>
                <a:cubicBezTo>
                  <a:pt x="540" y="83"/>
                  <a:pt x="543" y="74"/>
                  <a:pt x="549" y="67"/>
                </a:cubicBezTo>
                <a:cubicBezTo>
                  <a:pt x="554" y="61"/>
                  <a:pt x="562" y="58"/>
                  <a:pt x="572" y="58"/>
                </a:cubicBezTo>
                <a:cubicBezTo>
                  <a:pt x="582" y="58"/>
                  <a:pt x="589" y="61"/>
                  <a:pt x="594" y="67"/>
                </a:cubicBezTo>
                <a:cubicBezTo>
                  <a:pt x="599" y="73"/>
                  <a:pt x="602" y="83"/>
                  <a:pt x="602" y="94"/>
                </a:cubicBezTo>
                <a:cubicBezTo>
                  <a:pt x="602" y="106"/>
                  <a:pt x="600" y="115"/>
                  <a:pt x="594" y="121"/>
                </a:cubicBezTo>
                <a:close/>
                <a:moveTo>
                  <a:pt x="682" y="2"/>
                </a:moveTo>
                <a:cubicBezTo>
                  <a:pt x="679" y="1"/>
                  <a:pt x="676" y="0"/>
                  <a:pt x="671" y="0"/>
                </a:cubicBezTo>
                <a:cubicBezTo>
                  <a:pt x="662" y="0"/>
                  <a:pt x="655" y="3"/>
                  <a:pt x="650" y="9"/>
                </a:cubicBezTo>
                <a:cubicBezTo>
                  <a:pt x="644" y="15"/>
                  <a:pt x="641" y="22"/>
                  <a:pt x="641" y="32"/>
                </a:cubicBezTo>
                <a:cubicBezTo>
                  <a:pt x="641" y="47"/>
                  <a:pt x="641" y="47"/>
                  <a:pt x="641" y="47"/>
                </a:cubicBezTo>
                <a:cubicBezTo>
                  <a:pt x="625" y="47"/>
                  <a:pt x="625" y="47"/>
                  <a:pt x="625" y="47"/>
                </a:cubicBezTo>
                <a:cubicBezTo>
                  <a:pt x="625" y="60"/>
                  <a:pt x="625" y="60"/>
                  <a:pt x="625" y="60"/>
                </a:cubicBezTo>
                <a:cubicBezTo>
                  <a:pt x="641" y="60"/>
                  <a:pt x="641" y="60"/>
                  <a:pt x="641" y="60"/>
                </a:cubicBezTo>
                <a:cubicBezTo>
                  <a:pt x="641" y="141"/>
                  <a:pt x="641" y="141"/>
                  <a:pt x="641" y="141"/>
                </a:cubicBezTo>
                <a:cubicBezTo>
                  <a:pt x="656" y="141"/>
                  <a:pt x="656" y="141"/>
                  <a:pt x="656" y="141"/>
                </a:cubicBezTo>
                <a:cubicBezTo>
                  <a:pt x="656" y="60"/>
                  <a:pt x="656" y="60"/>
                  <a:pt x="656" y="60"/>
                </a:cubicBezTo>
                <a:cubicBezTo>
                  <a:pt x="678" y="60"/>
                  <a:pt x="678" y="60"/>
                  <a:pt x="678" y="60"/>
                </a:cubicBezTo>
                <a:cubicBezTo>
                  <a:pt x="678" y="47"/>
                  <a:pt x="678" y="47"/>
                  <a:pt x="678" y="47"/>
                </a:cubicBezTo>
                <a:cubicBezTo>
                  <a:pt x="656" y="47"/>
                  <a:pt x="656" y="47"/>
                  <a:pt x="656" y="47"/>
                </a:cubicBezTo>
                <a:cubicBezTo>
                  <a:pt x="656" y="33"/>
                  <a:pt x="656" y="33"/>
                  <a:pt x="656" y="33"/>
                </a:cubicBezTo>
                <a:cubicBezTo>
                  <a:pt x="656" y="19"/>
                  <a:pt x="661" y="13"/>
                  <a:pt x="672" y="13"/>
                </a:cubicBezTo>
                <a:cubicBezTo>
                  <a:pt x="676" y="13"/>
                  <a:pt x="679" y="14"/>
                  <a:pt x="682" y="15"/>
                </a:cubicBezTo>
                <a:cubicBezTo>
                  <a:pt x="682" y="2"/>
                  <a:pt x="682" y="2"/>
                  <a:pt x="682" y="2"/>
                </a:cubicBezTo>
                <a:close/>
                <a:moveTo>
                  <a:pt x="740" y="127"/>
                </a:moveTo>
                <a:cubicBezTo>
                  <a:pt x="737" y="129"/>
                  <a:pt x="734" y="130"/>
                  <a:pt x="730" y="130"/>
                </a:cubicBezTo>
                <a:cubicBezTo>
                  <a:pt x="725" y="130"/>
                  <a:pt x="721" y="129"/>
                  <a:pt x="719" y="126"/>
                </a:cubicBezTo>
                <a:cubicBezTo>
                  <a:pt x="717" y="124"/>
                  <a:pt x="716" y="119"/>
                  <a:pt x="716" y="113"/>
                </a:cubicBezTo>
                <a:cubicBezTo>
                  <a:pt x="716" y="60"/>
                  <a:pt x="716" y="60"/>
                  <a:pt x="716" y="60"/>
                </a:cubicBezTo>
                <a:cubicBezTo>
                  <a:pt x="740" y="60"/>
                  <a:pt x="740" y="60"/>
                  <a:pt x="740" y="60"/>
                </a:cubicBezTo>
                <a:cubicBezTo>
                  <a:pt x="740" y="47"/>
                  <a:pt x="740" y="47"/>
                  <a:pt x="740" y="47"/>
                </a:cubicBezTo>
                <a:cubicBezTo>
                  <a:pt x="716" y="47"/>
                  <a:pt x="716" y="47"/>
                  <a:pt x="716" y="47"/>
                </a:cubicBezTo>
                <a:cubicBezTo>
                  <a:pt x="716" y="19"/>
                  <a:pt x="716" y="19"/>
                  <a:pt x="716" y="19"/>
                </a:cubicBezTo>
                <a:cubicBezTo>
                  <a:pt x="701" y="24"/>
                  <a:pt x="701" y="24"/>
                  <a:pt x="701" y="24"/>
                </a:cubicBezTo>
                <a:cubicBezTo>
                  <a:pt x="701" y="47"/>
                  <a:pt x="701" y="47"/>
                  <a:pt x="701" y="47"/>
                </a:cubicBezTo>
                <a:cubicBezTo>
                  <a:pt x="685" y="47"/>
                  <a:pt x="685" y="47"/>
                  <a:pt x="685" y="47"/>
                </a:cubicBezTo>
                <a:cubicBezTo>
                  <a:pt x="685" y="60"/>
                  <a:pt x="685" y="60"/>
                  <a:pt x="685" y="60"/>
                </a:cubicBezTo>
                <a:cubicBezTo>
                  <a:pt x="701" y="60"/>
                  <a:pt x="701" y="60"/>
                  <a:pt x="701" y="60"/>
                </a:cubicBezTo>
                <a:cubicBezTo>
                  <a:pt x="701" y="116"/>
                  <a:pt x="701" y="116"/>
                  <a:pt x="701" y="116"/>
                </a:cubicBezTo>
                <a:cubicBezTo>
                  <a:pt x="701" y="134"/>
                  <a:pt x="709" y="143"/>
                  <a:pt x="725" y="143"/>
                </a:cubicBezTo>
                <a:cubicBezTo>
                  <a:pt x="731" y="143"/>
                  <a:pt x="736" y="142"/>
                  <a:pt x="740" y="140"/>
                </a:cubicBezTo>
                <a:cubicBezTo>
                  <a:pt x="740" y="127"/>
                  <a:pt x="740" y="127"/>
                  <a:pt x="740" y="127"/>
                </a:cubicBezTo>
                <a:close/>
                <a:moveTo>
                  <a:pt x="865" y="97"/>
                </a:moveTo>
                <a:cubicBezTo>
                  <a:pt x="861" y="88"/>
                  <a:pt x="857" y="83"/>
                  <a:pt x="852" y="81"/>
                </a:cubicBezTo>
                <a:cubicBezTo>
                  <a:pt x="852" y="81"/>
                  <a:pt x="852" y="81"/>
                  <a:pt x="852" y="81"/>
                </a:cubicBezTo>
                <a:cubicBezTo>
                  <a:pt x="861" y="79"/>
                  <a:pt x="868" y="75"/>
                  <a:pt x="873" y="68"/>
                </a:cubicBezTo>
                <a:cubicBezTo>
                  <a:pt x="878" y="62"/>
                  <a:pt x="881" y="54"/>
                  <a:pt x="881" y="45"/>
                </a:cubicBezTo>
                <a:cubicBezTo>
                  <a:pt x="881" y="34"/>
                  <a:pt x="878" y="25"/>
                  <a:pt x="870" y="19"/>
                </a:cubicBezTo>
                <a:cubicBezTo>
                  <a:pt x="863" y="13"/>
                  <a:pt x="854" y="10"/>
                  <a:pt x="841" y="10"/>
                </a:cubicBezTo>
                <a:cubicBezTo>
                  <a:pt x="802" y="10"/>
                  <a:pt x="802" y="10"/>
                  <a:pt x="802" y="10"/>
                </a:cubicBezTo>
                <a:cubicBezTo>
                  <a:pt x="802" y="141"/>
                  <a:pt x="802" y="141"/>
                  <a:pt x="802" y="141"/>
                </a:cubicBezTo>
                <a:cubicBezTo>
                  <a:pt x="817" y="141"/>
                  <a:pt x="817" y="141"/>
                  <a:pt x="817" y="141"/>
                </a:cubicBezTo>
                <a:cubicBezTo>
                  <a:pt x="817" y="85"/>
                  <a:pt x="817" y="85"/>
                  <a:pt x="817" y="85"/>
                </a:cubicBezTo>
                <a:cubicBezTo>
                  <a:pt x="831" y="85"/>
                  <a:pt x="831" y="85"/>
                  <a:pt x="831" y="85"/>
                </a:cubicBezTo>
                <a:cubicBezTo>
                  <a:pt x="839" y="85"/>
                  <a:pt x="846" y="91"/>
                  <a:pt x="851" y="102"/>
                </a:cubicBezTo>
                <a:cubicBezTo>
                  <a:pt x="868" y="141"/>
                  <a:pt x="868" y="141"/>
                  <a:pt x="868" y="141"/>
                </a:cubicBezTo>
                <a:cubicBezTo>
                  <a:pt x="886" y="141"/>
                  <a:pt x="886" y="141"/>
                  <a:pt x="886" y="141"/>
                </a:cubicBezTo>
                <a:cubicBezTo>
                  <a:pt x="865" y="97"/>
                  <a:pt x="865" y="97"/>
                  <a:pt x="865" y="97"/>
                </a:cubicBezTo>
                <a:close/>
                <a:moveTo>
                  <a:pt x="857" y="64"/>
                </a:moveTo>
                <a:cubicBezTo>
                  <a:pt x="852" y="69"/>
                  <a:pt x="846" y="71"/>
                  <a:pt x="837" y="71"/>
                </a:cubicBezTo>
                <a:cubicBezTo>
                  <a:pt x="817" y="71"/>
                  <a:pt x="817" y="71"/>
                  <a:pt x="817" y="71"/>
                </a:cubicBezTo>
                <a:cubicBezTo>
                  <a:pt x="817" y="23"/>
                  <a:pt x="817" y="23"/>
                  <a:pt x="817" y="23"/>
                </a:cubicBezTo>
                <a:cubicBezTo>
                  <a:pt x="838" y="23"/>
                  <a:pt x="838" y="23"/>
                  <a:pt x="838" y="23"/>
                </a:cubicBezTo>
                <a:cubicBezTo>
                  <a:pt x="847" y="23"/>
                  <a:pt x="854" y="25"/>
                  <a:pt x="858" y="29"/>
                </a:cubicBezTo>
                <a:cubicBezTo>
                  <a:pt x="863" y="33"/>
                  <a:pt x="865" y="39"/>
                  <a:pt x="865" y="46"/>
                </a:cubicBezTo>
                <a:cubicBezTo>
                  <a:pt x="865" y="53"/>
                  <a:pt x="862" y="59"/>
                  <a:pt x="857" y="64"/>
                </a:cubicBezTo>
                <a:close/>
                <a:moveTo>
                  <a:pt x="981" y="90"/>
                </a:moveTo>
                <a:cubicBezTo>
                  <a:pt x="981" y="76"/>
                  <a:pt x="977" y="65"/>
                  <a:pt x="971" y="57"/>
                </a:cubicBezTo>
                <a:cubicBezTo>
                  <a:pt x="964" y="49"/>
                  <a:pt x="954" y="45"/>
                  <a:pt x="942" y="45"/>
                </a:cubicBezTo>
                <a:cubicBezTo>
                  <a:pt x="934" y="45"/>
                  <a:pt x="927" y="47"/>
                  <a:pt x="920" y="51"/>
                </a:cubicBezTo>
                <a:cubicBezTo>
                  <a:pt x="913" y="55"/>
                  <a:pt x="908" y="61"/>
                  <a:pt x="904" y="69"/>
                </a:cubicBezTo>
                <a:cubicBezTo>
                  <a:pt x="901" y="77"/>
                  <a:pt x="899" y="85"/>
                  <a:pt x="899" y="95"/>
                </a:cubicBezTo>
                <a:cubicBezTo>
                  <a:pt x="899" y="110"/>
                  <a:pt x="903" y="122"/>
                  <a:pt x="910" y="130"/>
                </a:cubicBezTo>
                <a:cubicBezTo>
                  <a:pt x="918" y="139"/>
                  <a:pt x="928" y="143"/>
                  <a:pt x="941" y="143"/>
                </a:cubicBezTo>
                <a:cubicBezTo>
                  <a:pt x="955" y="143"/>
                  <a:pt x="966" y="140"/>
                  <a:pt x="974" y="134"/>
                </a:cubicBezTo>
                <a:cubicBezTo>
                  <a:pt x="974" y="120"/>
                  <a:pt x="974" y="120"/>
                  <a:pt x="974" y="120"/>
                </a:cubicBezTo>
                <a:cubicBezTo>
                  <a:pt x="965" y="127"/>
                  <a:pt x="956" y="131"/>
                  <a:pt x="945" y="131"/>
                </a:cubicBezTo>
                <a:cubicBezTo>
                  <a:pt x="936" y="131"/>
                  <a:pt x="928" y="128"/>
                  <a:pt x="923" y="122"/>
                </a:cubicBezTo>
                <a:cubicBezTo>
                  <a:pt x="917" y="117"/>
                  <a:pt x="915" y="109"/>
                  <a:pt x="914" y="98"/>
                </a:cubicBezTo>
                <a:cubicBezTo>
                  <a:pt x="981" y="98"/>
                  <a:pt x="981" y="98"/>
                  <a:pt x="981" y="98"/>
                </a:cubicBezTo>
                <a:cubicBezTo>
                  <a:pt x="981" y="90"/>
                  <a:pt x="981" y="90"/>
                  <a:pt x="981" y="90"/>
                </a:cubicBezTo>
                <a:close/>
                <a:moveTo>
                  <a:pt x="915" y="85"/>
                </a:moveTo>
                <a:cubicBezTo>
                  <a:pt x="916" y="77"/>
                  <a:pt x="919" y="70"/>
                  <a:pt x="924" y="65"/>
                </a:cubicBezTo>
                <a:cubicBezTo>
                  <a:pt x="929" y="60"/>
                  <a:pt x="935" y="58"/>
                  <a:pt x="942" y="58"/>
                </a:cubicBezTo>
                <a:cubicBezTo>
                  <a:pt x="949" y="58"/>
                  <a:pt x="955" y="60"/>
                  <a:pt x="959" y="65"/>
                </a:cubicBezTo>
                <a:cubicBezTo>
                  <a:pt x="963" y="70"/>
                  <a:pt x="965" y="76"/>
                  <a:pt x="965" y="85"/>
                </a:cubicBezTo>
                <a:cubicBezTo>
                  <a:pt x="915" y="85"/>
                  <a:pt x="915" y="85"/>
                  <a:pt x="915" y="85"/>
                </a:cubicBezTo>
                <a:close/>
                <a:moveTo>
                  <a:pt x="1047" y="100"/>
                </a:moveTo>
                <a:cubicBezTo>
                  <a:pt x="1043" y="96"/>
                  <a:pt x="1037" y="92"/>
                  <a:pt x="1028" y="88"/>
                </a:cubicBezTo>
                <a:cubicBezTo>
                  <a:pt x="1021" y="85"/>
                  <a:pt x="1016" y="83"/>
                  <a:pt x="1014" y="80"/>
                </a:cubicBezTo>
                <a:cubicBezTo>
                  <a:pt x="1011" y="78"/>
                  <a:pt x="1010" y="75"/>
                  <a:pt x="1010" y="71"/>
                </a:cubicBezTo>
                <a:cubicBezTo>
                  <a:pt x="1010" y="67"/>
                  <a:pt x="1012" y="64"/>
                  <a:pt x="1015" y="61"/>
                </a:cubicBezTo>
                <a:cubicBezTo>
                  <a:pt x="1018" y="59"/>
                  <a:pt x="1022" y="58"/>
                  <a:pt x="1027" y="58"/>
                </a:cubicBezTo>
                <a:cubicBezTo>
                  <a:pt x="1035" y="58"/>
                  <a:pt x="1042" y="60"/>
                  <a:pt x="1048" y="64"/>
                </a:cubicBezTo>
                <a:cubicBezTo>
                  <a:pt x="1048" y="49"/>
                  <a:pt x="1048" y="49"/>
                  <a:pt x="1048" y="49"/>
                </a:cubicBezTo>
                <a:cubicBezTo>
                  <a:pt x="1042" y="46"/>
                  <a:pt x="1035" y="45"/>
                  <a:pt x="1028" y="45"/>
                </a:cubicBezTo>
                <a:cubicBezTo>
                  <a:pt x="1018" y="45"/>
                  <a:pt x="1010" y="47"/>
                  <a:pt x="1004" y="53"/>
                </a:cubicBezTo>
                <a:cubicBezTo>
                  <a:pt x="998" y="58"/>
                  <a:pt x="995" y="64"/>
                  <a:pt x="995" y="72"/>
                </a:cubicBezTo>
                <a:cubicBezTo>
                  <a:pt x="995" y="79"/>
                  <a:pt x="996" y="84"/>
                  <a:pt x="1000" y="88"/>
                </a:cubicBezTo>
                <a:cubicBezTo>
                  <a:pt x="1003" y="92"/>
                  <a:pt x="1009" y="96"/>
                  <a:pt x="1017" y="100"/>
                </a:cubicBezTo>
                <a:cubicBezTo>
                  <a:pt x="1026" y="104"/>
                  <a:pt x="1031" y="107"/>
                  <a:pt x="1033" y="109"/>
                </a:cubicBezTo>
                <a:cubicBezTo>
                  <a:pt x="1036" y="111"/>
                  <a:pt x="1037" y="114"/>
                  <a:pt x="1037" y="117"/>
                </a:cubicBezTo>
                <a:cubicBezTo>
                  <a:pt x="1037" y="126"/>
                  <a:pt x="1031" y="131"/>
                  <a:pt x="1019" y="131"/>
                </a:cubicBezTo>
                <a:cubicBezTo>
                  <a:pt x="1010" y="131"/>
                  <a:pt x="1002" y="128"/>
                  <a:pt x="994" y="122"/>
                </a:cubicBezTo>
                <a:cubicBezTo>
                  <a:pt x="994" y="138"/>
                  <a:pt x="994" y="138"/>
                  <a:pt x="994" y="138"/>
                </a:cubicBezTo>
                <a:cubicBezTo>
                  <a:pt x="1001" y="142"/>
                  <a:pt x="1009" y="143"/>
                  <a:pt x="1018" y="143"/>
                </a:cubicBezTo>
                <a:cubicBezTo>
                  <a:pt x="1028" y="143"/>
                  <a:pt x="1037" y="141"/>
                  <a:pt x="1043" y="136"/>
                </a:cubicBezTo>
                <a:cubicBezTo>
                  <a:pt x="1049" y="131"/>
                  <a:pt x="1052" y="124"/>
                  <a:pt x="1052" y="116"/>
                </a:cubicBezTo>
                <a:cubicBezTo>
                  <a:pt x="1052" y="110"/>
                  <a:pt x="1050" y="104"/>
                  <a:pt x="1047" y="100"/>
                </a:cubicBezTo>
                <a:close/>
                <a:moveTo>
                  <a:pt x="1147" y="90"/>
                </a:moveTo>
                <a:cubicBezTo>
                  <a:pt x="1147" y="76"/>
                  <a:pt x="1144" y="65"/>
                  <a:pt x="1137" y="57"/>
                </a:cubicBezTo>
                <a:cubicBezTo>
                  <a:pt x="1130" y="49"/>
                  <a:pt x="1121" y="45"/>
                  <a:pt x="1108" y="45"/>
                </a:cubicBezTo>
                <a:cubicBezTo>
                  <a:pt x="1100" y="45"/>
                  <a:pt x="1093" y="47"/>
                  <a:pt x="1086" y="51"/>
                </a:cubicBezTo>
                <a:cubicBezTo>
                  <a:pt x="1080" y="55"/>
                  <a:pt x="1075" y="61"/>
                  <a:pt x="1071" y="69"/>
                </a:cubicBezTo>
                <a:cubicBezTo>
                  <a:pt x="1067" y="77"/>
                  <a:pt x="1065" y="85"/>
                  <a:pt x="1065" y="95"/>
                </a:cubicBezTo>
                <a:cubicBezTo>
                  <a:pt x="1065" y="110"/>
                  <a:pt x="1069" y="122"/>
                  <a:pt x="1076" y="130"/>
                </a:cubicBezTo>
                <a:cubicBezTo>
                  <a:pt x="1084" y="139"/>
                  <a:pt x="1094" y="143"/>
                  <a:pt x="1108" y="143"/>
                </a:cubicBezTo>
                <a:cubicBezTo>
                  <a:pt x="1121" y="143"/>
                  <a:pt x="1132" y="140"/>
                  <a:pt x="1141" y="134"/>
                </a:cubicBezTo>
                <a:cubicBezTo>
                  <a:pt x="1141" y="120"/>
                  <a:pt x="1141" y="120"/>
                  <a:pt x="1141" y="120"/>
                </a:cubicBezTo>
                <a:cubicBezTo>
                  <a:pt x="1132" y="127"/>
                  <a:pt x="1122" y="131"/>
                  <a:pt x="1111" y="131"/>
                </a:cubicBezTo>
                <a:cubicBezTo>
                  <a:pt x="1102" y="131"/>
                  <a:pt x="1095" y="128"/>
                  <a:pt x="1089" y="122"/>
                </a:cubicBezTo>
                <a:cubicBezTo>
                  <a:pt x="1084" y="117"/>
                  <a:pt x="1081" y="109"/>
                  <a:pt x="1081" y="98"/>
                </a:cubicBezTo>
                <a:cubicBezTo>
                  <a:pt x="1147" y="98"/>
                  <a:pt x="1147" y="98"/>
                  <a:pt x="1147" y="98"/>
                </a:cubicBezTo>
                <a:cubicBezTo>
                  <a:pt x="1147" y="90"/>
                  <a:pt x="1147" y="90"/>
                  <a:pt x="1147" y="90"/>
                </a:cubicBezTo>
                <a:close/>
                <a:moveTo>
                  <a:pt x="1081" y="85"/>
                </a:moveTo>
                <a:cubicBezTo>
                  <a:pt x="1082" y="77"/>
                  <a:pt x="1085" y="70"/>
                  <a:pt x="1090" y="65"/>
                </a:cubicBezTo>
                <a:cubicBezTo>
                  <a:pt x="1095" y="60"/>
                  <a:pt x="1101" y="58"/>
                  <a:pt x="1108" y="58"/>
                </a:cubicBezTo>
                <a:cubicBezTo>
                  <a:pt x="1116" y="58"/>
                  <a:pt x="1121" y="60"/>
                  <a:pt x="1125" y="65"/>
                </a:cubicBezTo>
                <a:cubicBezTo>
                  <a:pt x="1130" y="70"/>
                  <a:pt x="1132" y="76"/>
                  <a:pt x="1132" y="85"/>
                </a:cubicBezTo>
                <a:cubicBezTo>
                  <a:pt x="1081" y="85"/>
                  <a:pt x="1081" y="85"/>
                  <a:pt x="1081" y="85"/>
                </a:cubicBezTo>
                <a:close/>
                <a:moveTo>
                  <a:pt x="1234" y="80"/>
                </a:moveTo>
                <a:cubicBezTo>
                  <a:pt x="1234" y="57"/>
                  <a:pt x="1223" y="45"/>
                  <a:pt x="1201" y="45"/>
                </a:cubicBezTo>
                <a:cubicBezTo>
                  <a:pt x="1196" y="45"/>
                  <a:pt x="1190" y="46"/>
                  <a:pt x="1183" y="48"/>
                </a:cubicBezTo>
                <a:cubicBezTo>
                  <a:pt x="1176" y="50"/>
                  <a:pt x="1172" y="52"/>
                  <a:pt x="1169" y="54"/>
                </a:cubicBezTo>
                <a:cubicBezTo>
                  <a:pt x="1169" y="69"/>
                  <a:pt x="1169" y="69"/>
                  <a:pt x="1169" y="69"/>
                </a:cubicBezTo>
                <a:cubicBezTo>
                  <a:pt x="1178" y="62"/>
                  <a:pt x="1188" y="58"/>
                  <a:pt x="1199" y="58"/>
                </a:cubicBezTo>
                <a:cubicBezTo>
                  <a:pt x="1212" y="58"/>
                  <a:pt x="1219" y="66"/>
                  <a:pt x="1219" y="82"/>
                </a:cubicBezTo>
                <a:cubicBezTo>
                  <a:pt x="1191" y="86"/>
                  <a:pt x="1191" y="86"/>
                  <a:pt x="1191" y="86"/>
                </a:cubicBezTo>
                <a:cubicBezTo>
                  <a:pt x="1170" y="88"/>
                  <a:pt x="1160" y="99"/>
                  <a:pt x="1160" y="116"/>
                </a:cubicBezTo>
                <a:cubicBezTo>
                  <a:pt x="1160" y="125"/>
                  <a:pt x="1162" y="131"/>
                  <a:pt x="1168" y="136"/>
                </a:cubicBezTo>
                <a:cubicBezTo>
                  <a:pt x="1173" y="141"/>
                  <a:pt x="1180" y="143"/>
                  <a:pt x="1190" y="143"/>
                </a:cubicBezTo>
                <a:cubicBezTo>
                  <a:pt x="1202" y="143"/>
                  <a:pt x="1212" y="138"/>
                  <a:pt x="1218" y="126"/>
                </a:cubicBezTo>
                <a:cubicBezTo>
                  <a:pt x="1219" y="126"/>
                  <a:pt x="1219" y="126"/>
                  <a:pt x="1219" y="126"/>
                </a:cubicBezTo>
                <a:cubicBezTo>
                  <a:pt x="1219" y="141"/>
                  <a:pt x="1219" y="141"/>
                  <a:pt x="1219" y="141"/>
                </a:cubicBezTo>
                <a:cubicBezTo>
                  <a:pt x="1234" y="141"/>
                  <a:pt x="1234" y="141"/>
                  <a:pt x="1234" y="141"/>
                </a:cubicBezTo>
                <a:cubicBezTo>
                  <a:pt x="1234" y="80"/>
                  <a:pt x="1234" y="80"/>
                  <a:pt x="1234" y="80"/>
                </a:cubicBezTo>
                <a:close/>
                <a:moveTo>
                  <a:pt x="1219" y="103"/>
                </a:moveTo>
                <a:cubicBezTo>
                  <a:pt x="1219" y="111"/>
                  <a:pt x="1216" y="117"/>
                  <a:pt x="1212" y="123"/>
                </a:cubicBezTo>
                <a:cubicBezTo>
                  <a:pt x="1207" y="128"/>
                  <a:pt x="1200" y="131"/>
                  <a:pt x="1193" y="131"/>
                </a:cubicBezTo>
                <a:cubicBezTo>
                  <a:pt x="1188" y="131"/>
                  <a:pt x="1183" y="129"/>
                  <a:pt x="1180" y="126"/>
                </a:cubicBezTo>
                <a:cubicBezTo>
                  <a:pt x="1177" y="124"/>
                  <a:pt x="1175" y="120"/>
                  <a:pt x="1175" y="115"/>
                </a:cubicBezTo>
                <a:cubicBezTo>
                  <a:pt x="1175" y="109"/>
                  <a:pt x="1177" y="105"/>
                  <a:pt x="1180" y="102"/>
                </a:cubicBezTo>
                <a:cubicBezTo>
                  <a:pt x="1183" y="100"/>
                  <a:pt x="1188" y="98"/>
                  <a:pt x="1196" y="97"/>
                </a:cubicBezTo>
                <a:cubicBezTo>
                  <a:pt x="1219" y="94"/>
                  <a:pt x="1219" y="94"/>
                  <a:pt x="1219" y="94"/>
                </a:cubicBezTo>
                <a:cubicBezTo>
                  <a:pt x="1219" y="103"/>
                  <a:pt x="1219" y="103"/>
                  <a:pt x="1219" y="103"/>
                </a:cubicBezTo>
                <a:close/>
                <a:moveTo>
                  <a:pt x="1309" y="47"/>
                </a:moveTo>
                <a:cubicBezTo>
                  <a:pt x="1307" y="46"/>
                  <a:pt x="1304" y="46"/>
                  <a:pt x="1300" y="46"/>
                </a:cubicBezTo>
                <a:cubicBezTo>
                  <a:pt x="1295" y="46"/>
                  <a:pt x="1290" y="47"/>
                  <a:pt x="1285" y="51"/>
                </a:cubicBezTo>
                <a:cubicBezTo>
                  <a:pt x="1281" y="55"/>
                  <a:pt x="1278" y="60"/>
                  <a:pt x="1276" y="67"/>
                </a:cubicBezTo>
                <a:cubicBezTo>
                  <a:pt x="1275" y="67"/>
                  <a:pt x="1275" y="67"/>
                  <a:pt x="1275" y="67"/>
                </a:cubicBezTo>
                <a:cubicBezTo>
                  <a:pt x="1275" y="47"/>
                  <a:pt x="1275" y="47"/>
                  <a:pt x="1275" y="47"/>
                </a:cubicBezTo>
                <a:cubicBezTo>
                  <a:pt x="1260" y="47"/>
                  <a:pt x="1260" y="47"/>
                  <a:pt x="1260" y="47"/>
                </a:cubicBezTo>
                <a:cubicBezTo>
                  <a:pt x="1260" y="141"/>
                  <a:pt x="1260" y="141"/>
                  <a:pt x="1260" y="141"/>
                </a:cubicBezTo>
                <a:cubicBezTo>
                  <a:pt x="1275" y="141"/>
                  <a:pt x="1275" y="141"/>
                  <a:pt x="1275" y="141"/>
                </a:cubicBezTo>
                <a:cubicBezTo>
                  <a:pt x="1275" y="93"/>
                  <a:pt x="1275" y="93"/>
                  <a:pt x="1275" y="93"/>
                </a:cubicBezTo>
                <a:cubicBezTo>
                  <a:pt x="1275" y="83"/>
                  <a:pt x="1277" y="75"/>
                  <a:pt x="1282" y="69"/>
                </a:cubicBezTo>
                <a:cubicBezTo>
                  <a:pt x="1286" y="63"/>
                  <a:pt x="1291" y="59"/>
                  <a:pt x="1298" y="59"/>
                </a:cubicBezTo>
                <a:cubicBezTo>
                  <a:pt x="1303" y="59"/>
                  <a:pt x="1307" y="60"/>
                  <a:pt x="1309" y="62"/>
                </a:cubicBezTo>
                <a:cubicBezTo>
                  <a:pt x="1309" y="47"/>
                  <a:pt x="1309" y="47"/>
                  <a:pt x="1309" y="47"/>
                </a:cubicBezTo>
                <a:close/>
                <a:moveTo>
                  <a:pt x="1385" y="123"/>
                </a:moveTo>
                <a:cubicBezTo>
                  <a:pt x="1378" y="128"/>
                  <a:pt x="1370" y="131"/>
                  <a:pt x="1362" y="131"/>
                </a:cubicBezTo>
                <a:cubicBezTo>
                  <a:pt x="1352" y="131"/>
                  <a:pt x="1344" y="127"/>
                  <a:pt x="1338" y="121"/>
                </a:cubicBezTo>
                <a:cubicBezTo>
                  <a:pt x="1333" y="115"/>
                  <a:pt x="1330" y="106"/>
                  <a:pt x="1330" y="95"/>
                </a:cubicBezTo>
                <a:cubicBezTo>
                  <a:pt x="1330" y="84"/>
                  <a:pt x="1333" y="75"/>
                  <a:pt x="1339" y="68"/>
                </a:cubicBezTo>
                <a:cubicBezTo>
                  <a:pt x="1345" y="61"/>
                  <a:pt x="1353" y="58"/>
                  <a:pt x="1363" y="58"/>
                </a:cubicBezTo>
                <a:cubicBezTo>
                  <a:pt x="1370" y="58"/>
                  <a:pt x="1378" y="60"/>
                  <a:pt x="1385" y="65"/>
                </a:cubicBezTo>
                <a:cubicBezTo>
                  <a:pt x="1385" y="50"/>
                  <a:pt x="1385" y="50"/>
                  <a:pt x="1385" y="50"/>
                </a:cubicBezTo>
                <a:cubicBezTo>
                  <a:pt x="1379" y="46"/>
                  <a:pt x="1371" y="45"/>
                  <a:pt x="1363" y="45"/>
                </a:cubicBezTo>
                <a:cubicBezTo>
                  <a:pt x="1348" y="45"/>
                  <a:pt x="1337" y="50"/>
                  <a:pt x="1328" y="59"/>
                </a:cubicBezTo>
                <a:cubicBezTo>
                  <a:pt x="1319" y="68"/>
                  <a:pt x="1314" y="81"/>
                  <a:pt x="1314" y="96"/>
                </a:cubicBezTo>
                <a:cubicBezTo>
                  <a:pt x="1314" y="105"/>
                  <a:pt x="1316" y="114"/>
                  <a:pt x="1320" y="121"/>
                </a:cubicBezTo>
                <a:cubicBezTo>
                  <a:pt x="1324" y="128"/>
                  <a:pt x="1329" y="134"/>
                  <a:pt x="1336" y="138"/>
                </a:cubicBezTo>
                <a:cubicBezTo>
                  <a:pt x="1343" y="142"/>
                  <a:pt x="1350" y="143"/>
                  <a:pt x="1359" y="143"/>
                </a:cubicBezTo>
                <a:cubicBezTo>
                  <a:pt x="1369" y="143"/>
                  <a:pt x="1378" y="141"/>
                  <a:pt x="1385" y="137"/>
                </a:cubicBezTo>
                <a:cubicBezTo>
                  <a:pt x="1385" y="123"/>
                  <a:pt x="1385" y="123"/>
                  <a:pt x="1385" y="123"/>
                </a:cubicBezTo>
                <a:close/>
                <a:moveTo>
                  <a:pt x="1484" y="83"/>
                </a:moveTo>
                <a:cubicBezTo>
                  <a:pt x="1484" y="58"/>
                  <a:pt x="1473" y="45"/>
                  <a:pt x="1452" y="45"/>
                </a:cubicBezTo>
                <a:cubicBezTo>
                  <a:pt x="1439" y="45"/>
                  <a:pt x="1428" y="51"/>
                  <a:pt x="1421" y="63"/>
                </a:cubicBezTo>
                <a:cubicBezTo>
                  <a:pt x="1421" y="63"/>
                  <a:pt x="1421" y="63"/>
                  <a:pt x="1421" y="63"/>
                </a:cubicBezTo>
                <a:cubicBezTo>
                  <a:pt x="1421" y="2"/>
                  <a:pt x="1421" y="2"/>
                  <a:pt x="1421" y="2"/>
                </a:cubicBezTo>
                <a:cubicBezTo>
                  <a:pt x="1406" y="2"/>
                  <a:pt x="1406" y="2"/>
                  <a:pt x="1406" y="2"/>
                </a:cubicBezTo>
                <a:cubicBezTo>
                  <a:pt x="1406" y="141"/>
                  <a:pt x="1406" y="141"/>
                  <a:pt x="1406" y="141"/>
                </a:cubicBezTo>
                <a:cubicBezTo>
                  <a:pt x="1421" y="141"/>
                  <a:pt x="1421" y="141"/>
                  <a:pt x="1421" y="141"/>
                </a:cubicBezTo>
                <a:cubicBezTo>
                  <a:pt x="1421" y="88"/>
                  <a:pt x="1421" y="88"/>
                  <a:pt x="1421" y="88"/>
                </a:cubicBezTo>
                <a:cubicBezTo>
                  <a:pt x="1421" y="79"/>
                  <a:pt x="1423" y="72"/>
                  <a:pt x="1428" y="66"/>
                </a:cubicBezTo>
                <a:cubicBezTo>
                  <a:pt x="1433" y="61"/>
                  <a:pt x="1439" y="58"/>
                  <a:pt x="1447" y="58"/>
                </a:cubicBezTo>
                <a:cubicBezTo>
                  <a:pt x="1461" y="58"/>
                  <a:pt x="1469" y="68"/>
                  <a:pt x="1469" y="87"/>
                </a:cubicBezTo>
                <a:cubicBezTo>
                  <a:pt x="1469" y="141"/>
                  <a:pt x="1469" y="141"/>
                  <a:pt x="1469" y="141"/>
                </a:cubicBezTo>
                <a:cubicBezTo>
                  <a:pt x="1484" y="141"/>
                  <a:pt x="1484" y="141"/>
                  <a:pt x="1484" y="141"/>
                </a:cubicBezTo>
                <a:cubicBezTo>
                  <a:pt x="1484" y="83"/>
                  <a:pt x="1484" y="83"/>
                  <a:pt x="1484" y="83"/>
                </a:cubicBezTo>
                <a:close/>
              </a:path>
            </a:pathLst>
          </a:custGeom>
          <a:solidFill>
            <a:schemeClr val="tx1"/>
          </a:solidFill>
          <a:ln>
            <a:noFill/>
          </a:ln>
        </p:spPr>
        <p:txBody>
          <a:bodyPr vert="horz" wrap="square" lIns="67232" tIns="33616" rIns="67232" bIns="33616" numCol="1" anchor="t" anchorCtr="0" compatLnSpc="1">
            <a:prstTxWarp prst="textNoShape">
              <a:avLst/>
            </a:prstTxWarp>
          </a:bodyPr>
          <a:lstStyle/>
          <a:p>
            <a:pPr algn="l" defTabSz="685845" fontAlgn="auto">
              <a:spcBef>
                <a:spcPts val="0"/>
              </a:spcBef>
              <a:spcAft>
                <a:spcPts val="0"/>
              </a:spcAft>
            </a:pPr>
            <a:endParaRPr kumimoji="0" lang="en-US" sz="1324">
              <a:solidFill>
                <a:srgbClr val="525051"/>
              </a:solidFill>
              <a:latin typeface="Segoe UI"/>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t="15586"/>
          <a:stretch>
            <a:fillRect/>
          </a:stretch>
        </p:blipFill>
        <p:spPr>
          <a:xfrm>
            <a:off x="-350918" y="0"/>
            <a:ext cx="4833042" cy="7935467"/>
          </a:xfrm>
          <a:custGeom>
            <a:avLst/>
            <a:gdLst>
              <a:gd name="connsiteX0" fmla="*/ 477273 w 6573273"/>
              <a:gd name="connsiteY0" fmla="*/ 0 h 8093442"/>
              <a:gd name="connsiteX1" fmla="*/ 6573273 w 6573273"/>
              <a:gd name="connsiteY1" fmla="*/ 0 h 8093442"/>
              <a:gd name="connsiteX2" fmla="*/ 6573273 w 6573273"/>
              <a:gd name="connsiteY2" fmla="*/ 6994525 h 8093442"/>
              <a:gd name="connsiteX3" fmla="*/ 477273 w 6573273"/>
              <a:gd name="connsiteY3" fmla="*/ 6994525 h 8093442"/>
              <a:gd name="connsiteX4" fmla="*/ 477273 w 6573273"/>
              <a:gd name="connsiteY4" fmla="*/ 8093442 h 8093442"/>
              <a:gd name="connsiteX5" fmla="*/ 0 w 6573273"/>
              <a:gd name="connsiteY5" fmla="*/ 8093442 h 8093442"/>
              <a:gd name="connsiteX6" fmla="*/ 0 w 6573273"/>
              <a:gd name="connsiteY6" fmla="*/ 4868863 h 8093442"/>
              <a:gd name="connsiteX7" fmla="*/ 477273 w 6573273"/>
              <a:gd name="connsiteY7" fmla="*/ 4868863 h 809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3273" h="8093442">
                <a:moveTo>
                  <a:pt x="477273" y="0"/>
                </a:moveTo>
                <a:lnTo>
                  <a:pt x="6573273" y="0"/>
                </a:lnTo>
                <a:lnTo>
                  <a:pt x="6573273" y="6994525"/>
                </a:lnTo>
                <a:lnTo>
                  <a:pt x="477273" y="6994525"/>
                </a:lnTo>
                <a:lnTo>
                  <a:pt x="477273" y="8093442"/>
                </a:lnTo>
                <a:lnTo>
                  <a:pt x="0" y="8093442"/>
                </a:lnTo>
                <a:lnTo>
                  <a:pt x="0" y="4868863"/>
                </a:lnTo>
                <a:lnTo>
                  <a:pt x="477273" y="4868863"/>
                </a:lnTo>
                <a:close/>
              </a:path>
            </a:pathLst>
          </a:custGeom>
          <a:noFill/>
          <a:ln>
            <a:noFill/>
          </a:ln>
        </p:spPr>
      </p:pic>
    </p:spTree>
    <p:extLst>
      <p:ext uri="{BB962C8B-B14F-4D97-AF65-F5344CB8AC3E}">
        <p14:creationId xmlns:p14="http://schemas.microsoft.com/office/powerpoint/2010/main" val="2077840038"/>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rcRect b="37788"/>
          <a:stretch>
            <a:fillRect/>
          </a:stretch>
        </p:blipFill>
        <p:spPr>
          <a:xfrm rot="9927899" flipH="1" flipV="1">
            <a:off x="4790231" y="3987033"/>
            <a:ext cx="2805396" cy="3394742"/>
          </a:xfrm>
          <a:custGeom>
            <a:avLst/>
            <a:gdLst>
              <a:gd name="connsiteX0" fmla="*/ 3815534 w 3815534"/>
              <a:gd name="connsiteY0" fmla="*/ 0 h 3462323"/>
              <a:gd name="connsiteX1" fmla="*/ 3815534 w 3815534"/>
              <a:gd name="connsiteY1" fmla="*/ 3462323 h 3462323"/>
              <a:gd name="connsiteX2" fmla="*/ 0 w 3815534"/>
              <a:gd name="connsiteY2" fmla="*/ 2473071 h 3462323"/>
              <a:gd name="connsiteX3" fmla="*/ 1 w 3815534"/>
              <a:gd name="connsiteY3" fmla="*/ 0 h 3462323"/>
            </a:gdLst>
            <a:ahLst/>
            <a:cxnLst>
              <a:cxn ang="0">
                <a:pos x="connsiteX0" y="connsiteY0"/>
              </a:cxn>
              <a:cxn ang="0">
                <a:pos x="connsiteX1" y="connsiteY1"/>
              </a:cxn>
              <a:cxn ang="0">
                <a:pos x="connsiteX2" y="connsiteY2"/>
              </a:cxn>
              <a:cxn ang="0">
                <a:pos x="connsiteX3" y="connsiteY3"/>
              </a:cxn>
            </a:cxnLst>
            <a:rect l="l" t="t" r="r" b="b"/>
            <a:pathLst>
              <a:path w="3815534" h="3462323">
                <a:moveTo>
                  <a:pt x="3815534" y="0"/>
                </a:moveTo>
                <a:lnTo>
                  <a:pt x="3815534" y="3462323"/>
                </a:lnTo>
                <a:lnTo>
                  <a:pt x="0" y="2473071"/>
                </a:lnTo>
                <a:lnTo>
                  <a:pt x="1" y="0"/>
                </a:lnTo>
                <a:close/>
              </a:path>
            </a:pathLst>
          </a:custGeom>
        </p:spPr>
      </p:pic>
      <p:sp>
        <p:nvSpPr>
          <p:cNvPr id="15" name="Freeform 14"/>
          <p:cNvSpPr/>
          <p:nvPr userDrawn="1"/>
        </p:nvSpPr>
        <p:spPr bwMode="auto">
          <a:xfrm rot="17875525">
            <a:off x="4053605" y="-187652"/>
            <a:ext cx="35862" cy="915142"/>
          </a:xfrm>
          <a:custGeom>
            <a:avLst/>
            <a:gdLst>
              <a:gd name="connsiteX0" fmla="*/ 0 w 36576"/>
              <a:gd name="connsiteY0" fmla="*/ 0 h 1244657"/>
              <a:gd name="connsiteX1" fmla="*/ 36576 w 36576"/>
              <a:gd name="connsiteY1" fmla="*/ 69006 h 1244657"/>
              <a:gd name="connsiteX2" fmla="*/ 36576 w 36576"/>
              <a:gd name="connsiteY2" fmla="*/ 1244657 h 1244657"/>
              <a:gd name="connsiteX3" fmla="*/ 0 w 36576"/>
              <a:gd name="connsiteY3" fmla="*/ 1244657 h 1244657"/>
            </a:gdLst>
            <a:ahLst/>
            <a:cxnLst>
              <a:cxn ang="0">
                <a:pos x="connsiteX0" y="connsiteY0"/>
              </a:cxn>
              <a:cxn ang="0">
                <a:pos x="connsiteX1" y="connsiteY1"/>
              </a:cxn>
              <a:cxn ang="0">
                <a:pos x="connsiteX2" y="connsiteY2"/>
              </a:cxn>
              <a:cxn ang="0">
                <a:pos x="connsiteX3" y="connsiteY3"/>
              </a:cxn>
            </a:cxnLst>
            <a:rect l="l" t="t" r="r" b="b"/>
            <a:pathLst>
              <a:path w="36576" h="1244657">
                <a:moveTo>
                  <a:pt x="0" y="0"/>
                </a:moveTo>
                <a:lnTo>
                  <a:pt x="36576" y="69006"/>
                </a:lnTo>
                <a:lnTo>
                  <a:pt x="36576" y="1244657"/>
                </a:lnTo>
                <a:lnTo>
                  <a:pt x="0" y="1244657"/>
                </a:lnTo>
                <a:close/>
              </a:path>
            </a:pathLst>
          </a:custGeom>
          <a:solidFill>
            <a:srgbClr val="306CB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noAutofit/>
          </a:bodyPr>
          <a:lstStyle/>
          <a:p>
            <a:pPr defTabSz="685647"/>
            <a:endParaRPr kumimoji="0" lang="en-US" sz="1471" dirty="0">
              <a:gradFill>
                <a:gsLst>
                  <a:gs pos="0">
                    <a:srgbClr val="FFFFFF"/>
                  </a:gs>
                  <a:gs pos="100000">
                    <a:srgbClr val="FFFFFF"/>
                  </a:gs>
                </a:gsLst>
                <a:lin ang="5400000" scaled="0"/>
              </a:gradFill>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b="1344"/>
          <a:stretch>
            <a:fillRect/>
          </a:stretch>
        </p:blipFill>
        <p:spPr>
          <a:xfrm rot="20396706" flipH="1" flipV="1">
            <a:off x="1530339" y="-1103253"/>
            <a:ext cx="3906839" cy="6925621"/>
          </a:xfrm>
          <a:custGeom>
            <a:avLst/>
            <a:gdLst>
              <a:gd name="connsiteX0" fmla="*/ 5313572 w 5313572"/>
              <a:gd name="connsiteY0" fmla="*/ 7063492 h 7063492"/>
              <a:gd name="connsiteX1" fmla="*/ 0 w 5313572"/>
              <a:gd name="connsiteY1" fmla="*/ 5123742 h 7063492"/>
              <a:gd name="connsiteX2" fmla="*/ 0 w 5313572"/>
              <a:gd name="connsiteY2" fmla="*/ 0 h 7063492"/>
              <a:gd name="connsiteX3" fmla="*/ 5313572 w 5313572"/>
              <a:gd name="connsiteY3" fmla="*/ 0 h 7063492"/>
            </a:gdLst>
            <a:ahLst/>
            <a:cxnLst>
              <a:cxn ang="0">
                <a:pos x="connsiteX0" y="connsiteY0"/>
              </a:cxn>
              <a:cxn ang="0">
                <a:pos x="connsiteX1" y="connsiteY1"/>
              </a:cxn>
              <a:cxn ang="0">
                <a:pos x="connsiteX2" y="connsiteY2"/>
              </a:cxn>
              <a:cxn ang="0">
                <a:pos x="connsiteX3" y="connsiteY3"/>
              </a:cxn>
            </a:cxnLst>
            <a:rect l="l" t="t" r="r" b="b"/>
            <a:pathLst>
              <a:path w="5313572" h="7063492">
                <a:moveTo>
                  <a:pt x="5313572" y="7063492"/>
                </a:moveTo>
                <a:lnTo>
                  <a:pt x="0" y="5123742"/>
                </a:lnTo>
                <a:lnTo>
                  <a:pt x="0" y="0"/>
                </a:lnTo>
                <a:lnTo>
                  <a:pt x="5313572" y="0"/>
                </a:lnTo>
                <a:close/>
              </a:path>
            </a:pathLst>
          </a:custGeom>
        </p:spPr>
      </p:pic>
      <p:sp>
        <p:nvSpPr>
          <p:cNvPr id="22" name="Rectangle 21"/>
          <p:cNvSpPr/>
          <p:nvPr userDrawn="1"/>
        </p:nvSpPr>
        <p:spPr bwMode="auto">
          <a:xfrm>
            <a:off x="201929" y="2082621"/>
            <a:ext cx="6050868" cy="3587759"/>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25716" rIns="0" bIns="25716" numCol="1" rtlCol="0" anchor="ctr" anchorCtr="0" compatLnSpc="1">
            <a:prstTxWarp prst="textNoShape">
              <a:avLst/>
            </a:prstTxWarp>
          </a:bodyPr>
          <a:lstStyle/>
          <a:p>
            <a:pPr defTabSz="514167"/>
            <a:endParaRPr kumimoji="0" lang="en-US" sz="1103" dirty="0">
              <a:gradFill>
                <a:gsLst>
                  <a:gs pos="5833">
                    <a:srgbClr val="525051"/>
                  </a:gs>
                  <a:gs pos="100000">
                    <a:srgbClr val="525051"/>
                  </a:gs>
                </a:gsLst>
                <a:lin ang="5400000" scaled="0"/>
              </a:gradFill>
            </a:endParaRPr>
          </a:p>
        </p:txBody>
      </p:sp>
      <p:sp>
        <p:nvSpPr>
          <p:cNvPr id="23" name="Text Placeholder 4"/>
          <p:cNvSpPr>
            <a:spLocks noGrp="1"/>
          </p:cNvSpPr>
          <p:nvPr userDrawn="1">
            <p:ph type="body" sz="quarter" idx="12" hasCustomPrompt="1"/>
          </p:nvPr>
        </p:nvSpPr>
        <p:spPr bwMode="white">
          <a:xfrm>
            <a:off x="201929" y="3877271"/>
            <a:ext cx="6050868" cy="1794661"/>
          </a:xfrm>
          <a:noFill/>
        </p:spPr>
        <p:txBody>
          <a:bodyPr lIns="182880" tIns="146304" rIns="182880" bIns="146304">
            <a:noAutofit/>
          </a:bodyPr>
          <a:lstStyle>
            <a:lvl1pPr marL="0" indent="0">
              <a:spcBef>
                <a:spcPts val="0"/>
              </a:spcBef>
              <a:buNone/>
              <a:defRPr sz="2353" spc="0" baseline="0">
                <a:gradFill>
                  <a:gsLst>
                    <a:gs pos="100000">
                      <a:schemeClr val="tx1"/>
                    </a:gs>
                    <a:gs pos="0">
                      <a:schemeClr val="tx1"/>
                    </a:gs>
                  </a:gsLst>
                  <a:lin ang="5400000" scaled="0"/>
                </a:gradFill>
                <a:latin typeface="+mj-lt"/>
              </a:defRPr>
            </a:lvl1pPr>
          </a:lstStyle>
          <a:p>
            <a:pPr lvl="0"/>
            <a:r>
              <a:rPr lang="en-US" dirty="0" smtClean="0"/>
              <a:t>Speaker Name</a:t>
            </a:r>
          </a:p>
        </p:txBody>
      </p:sp>
      <p:sp>
        <p:nvSpPr>
          <p:cNvPr id="24" name="Title 1"/>
          <p:cNvSpPr>
            <a:spLocks noGrp="1"/>
          </p:cNvSpPr>
          <p:nvPr userDrawn="1">
            <p:ph type="title" hasCustomPrompt="1"/>
          </p:nvPr>
        </p:nvSpPr>
        <p:spPr bwMode="white">
          <a:xfrm>
            <a:off x="201929" y="2084186"/>
            <a:ext cx="6050868" cy="1793104"/>
          </a:xfrm>
          <a:noFill/>
        </p:spPr>
        <p:txBody>
          <a:bodyPr lIns="146304" tIns="91440" rIns="146304" bIns="91440" anchor="t" anchorCtr="0"/>
          <a:lstStyle>
            <a:lvl1pPr>
              <a:defRPr sz="3971" spc="-55" baseline="0">
                <a:gradFill>
                  <a:gsLst>
                    <a:gs pos="100000">
                      <a:schemeClr val="tx1"/>
                    </a:gs>
                    <a:gs pos="0">
                      <a:schemeClr val="tx1"/>
                    </a:gs>
                  </a:gsLst>
                  <a:lin ang="5400000" scaled="0"/>
                </a:gradFill>
              </a:defRPr>
            </a:lvl1pPr>
          </a:lstStyle>
          <a:p>
            <a:r>
              <a:rPr lang="en-US" dirty="0" smtClean="0"/>
              <a:t>Presentation title</a:t>
            </a:r>
            <a:endParaRPr lang="en-US" dirty="0"/>
          </a:p>
        </p:txBody>
      </p:sp>
      <p:pic>
        <p:nvPicPr>
          <p:cNvPr id="25" name="Picture 24"/>
          <p:cNvPicPr>
            <a:picLocks noChangeAspect="1"/>
          </p:cNvPicPr>
          <p:nvPr userDrawn="1"/>
        </p:nvPicPr>
        <p:blipFill>
          <a:blip r:embed="rId4"/>
          <a:stretch>
            <a:fillRect/>
          </a:stretch>
        </p:blipFill>
        <p:spPr>
          <a:xfrm>
            <a:off x="201930" y="288354"/>
            <a:ext cx="1348708" cy="1798533"/>
          </a:xfrm>
          <a:prstGeom prst="rect">
            <a:avLst/>
          </a:prstGeom>
        </p:spPr>
      </p:pic>
      <p:pic>
        <p:nvPicPr>
          <p:cNvPr id="26" name="Picture 2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invGray">
          <a:xfrm>
            <a:off x="7732226" y="459898"/>
            <a:ext cx="1075615" cy="307259"/>
          </a:xfrm>
          <a:prstGeom prst="rect">
            <a:avLst/>
          </a:prstGeom>
        </p:spPr>
      </p:pic>
    </p:spTree>
    <p:extLst>
      <p:ext uri="{BB962C8B-B14F-4D97-AF65-F5344CB8AC3E}">
        <p14:creationId xmlns:p14="http://schemas.microsoft.com/office/powerpoint/2010/main" val="27667517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_Title Slide 3">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852" r="1218"/>
          <a:stretch/>
        </p:blipFill>
        <p:spPr>
          <a:xfrm>
            <a:off x="0" y="0"/>
            <a:ext cx="9144000" cy="6858000"/>
          </a:xfrm>
          <a:prstGeom prst="rect">
            <a:avLst/>
          </a:prstGeom>
        </p:spPr>
      </p:pic>
      <p:sp>
        <p:nvSpPr>
          <p:cNvPr id="16" name="Text Placeholder 4"/>
          <p:cNvSpPr>
            <a:spLocks noGrp="1"/>
          </p:cNvSpPr>
          <p:nvPr>
            <p:ph type="body" sz="quarter" idx="12" hasCustomPrompt="1"/>
          </p:nvPr>
        </p:nvSpPr>
        <p:spPr bwMode="white">
          <a:xfrm>
            <a:off x="201929" y="3877270"/>
            <a:ext cx="6033875" cy="2094465"/>
          </a:xfrm>
          <a:noFill/>
        </p:spPr>
        <p:txBody>
          <a:bodyPr lIns="182880" tIns="146304" rIns="182880" bIns="146304">
            <a:noAutofit/>
          </a:bodyPr>
          <a:lstStyle>
            <a:lvl1pPr marL="0" indent="0">
              <a:spcBef>
                <a:spcPts val="0"/>
              </a:spcBef>
              <a:buNone/>
              <a:defRPr sz="2353" spc="0" baseline="0">
                <a:solidFill>
                  <a:srgbClr val="797979"/>
                </a:solidFill>
                <a:latin typeface="+mj-lt"/>
              </a:defRPr>
            </a:lvl1pPr>
          </a:lstStyle>
          <a:p>
            <a:pPr lvl="0"/>
            <a:r>
              <a:rPr lang="en-US" dirty="0" smtClean="0"/>
              <a:t>Speaker Name</a:t>
            </a:r>
          </a:p>
        </p:txBody>
      </p:sp>
      <p:sp>
        <p:nvSpPr>
          <p:cNvPr id="18" name="Title 1"/>
          <p:cNvSpPr>
            <a:spLocks noGrp="1"/>
          </p:cNvSpPr>
          <p:nvPr>
            <p:ph type="title" hasCustomPrompt="1"/>
          </p:nvPr>
        </p:nvSpPr>
        <p:spPr bwMode="white">
          <a:xfrm>
            <a:off x="201929" y="2215662"/>
            <a:ext cx="6018048" cy="1661628"/>
          </a:xfrm>
          <a:noFill/>
        </p:spPr>
        <p:txBody>
          <a:bodyPr lIns="146304" tIns="91440" rIns="146304" bIns="91440" anchor="t" anchorCtr="0"/>
          <a:lstStyle>
            <a:lvl1pPr>
              <a:defRPr sz="3971" spc="-55" baseline="0">
                <a:solidFill>
                  <a:schemeClr val="tx2">
                    <a:lumMod val="75000"/>
                  </a:schemeClr>
                </a:solidFill>
              </a:defRPr>
            </a:lvl1pPr>
          </a:lstStyle>
          <a:p>
            <a:r>
              <a:rPr lang="en-US" dirty="0" smtClean="0"/>
              <a:t>Title slide option A: </a:t>
            </a:r>
            <a:br>
              <a:rPr lang="en-US" dirty="0" smtClean="0"/>
            </a:br>
            <a:r>
              <a:rPr lang="en-US" dirty="0" smtClean="0"/>
              <a:t>Presentation title goes here</a:t>
            </a:r>
            <a:endParaRPr lang="en-US" dirty="0"/>
          </a:p>
        </p:txBody>
      </p:sp>
      <p:pic>
        <p:nvPicPr>
          <p:cNvPr id="15" name="Picture 14"/>
          <p:cNvPicPr>
            <a:picLocks noChangeAspect="1"/>
          </p:cNvPicPr>
          <p:nvPr userDrawn="1"/>
        </p:nvPicPr>
        <p:blipFill>
          <a:blip r:embed="rId3"/>
          <a:stretch>
            <a:fillRect/>
          </a:stretch>
        </p:blipFill>
        <p:spPr>
          <a:xfrm>
            <a:off x="173609" y="225827"/>
            <a:ext cx="1468109" cy="1954386"/>
          </a:xfrm>
          <a:prstGeom prst="rect">
            <a:avLst/>
          </a:prstGeom>
        </p:spPr>
      </p:pic>
      <p:pic>
        <p:nvPicPr>
          <p:cNvPr id="22" name="Picture 21"/>
          <p:cNvPicPr>
            <a:picLocks noChangeAspect="1"/>
          </p:cNvPicPr>
          <p:nvPr userDrawn="1"/>
        </p:nvPicPr>
        <p:blipFill>
          <a:blip r:embed="rId4"/>
          <a:stretch>
            <a:fillRect/>
          </a:stretch>
        </p:blipFill>
        <p:spPr>
          <a:xfrm>
            <a:off x="7744605" y="6251576"/>
            <a:ext cx="969958" cy="275938"/>
          </a:xfrm>
          <a:prstGeom prst="rect">
            <a:avLst/>
          </a:prstGeom>
        </p:spPr>
      </p:pic>
    </p:spTree>
    <p:extLst>
      <p:ext uri="{BB962C8B-B14F-4D97-AF65-F5344CB8AC3E}">
        <p14:creationId xmlns:p14="http://schemas.microsoft.com/office/powerpoint/2010/main" val="499321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rgbClr val="006EB9"/>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561"/>
          <a:stretch/>
        </p:blipFill>
        <p:spPr>
          <a:xfrm>
            <a:off x="-15827" y="0"/>
            <a:ext cx="9228876" cy="6858000"/>
          </a:xfrm>
          <a:prstGeom prst="rect">
            <a:avLst/>
          </a:prstGeom>
        </p:spPr>
      </p:pic>
      <p:pic>
        <p:nvPicPr>
          <p:cNvPr id="10" name="Picture 9"/>
          <p:cNvPicPr>
            <a:picLocks noChangeAspect="1"/>
          </p:cNvPicPr>
          <p:nvPr userDrawn="1"/>
        </p:nvPicPr>
        <p:blipFill>
          <a:blip r:embed="rId3"/>
          <a:stretch>
            <a:fillRect/>
          </a:stretch>
        </p:blipFill>
        <p:spPr>
          <a:xfrm>
            <a:off x="173609" y="225827"/>
            <a:ext cx="1468109" cy="1954386"/>
          </a:xfrm>
          <a:prstGeom prst="rect">
            <a:avLst/>
          </a:prstGeom>
        </p:spPr>
      </p:pic>
      <p:sp>
        <p:nvSpPr>
          <p:cNvPr id="5" name="Text Placeholder 4"/>
          <p:cNvSpPr>
            <a:spLocks noGrp="1"/>
          </p:cNvSpPr>
          <p:nvPr>
            <p:ph type="body" sz="quarter" idx="12" hasCustomPrompt="1"/>
          </p:nvPr>
        </p:nvSpPr>
        <p:spPr bwMode="white">
          <a:xfrm>
            <a:off x="203328" y="4155892"/>
            <a:ext cx="7282803" cy="1900250"/>
          </a:xfrm>
          <a:noFill/>
        </p:spPr>
        <p:txBody>
          <a:bodyPr lIns="182880" tIns="146304" rIns="182880" bIns="146304">
            <a:noAutofit/>
          </a:bodyPr>
          <a:lstStyle>
            <a:lvl1pPr marL="0" indent="0">
              <a:spcBef>
                <a:spcPts val="0"/>
              </a:spcBef>
              <a:buNone/>
              <a:defRPr sz="2647" spc="0" baseline="0">
                <a:solidFill>
                  <a:srgbClr val="797979"/>
                </a:solidFill>
                <a:latin typeface="+mj-lt"/>
              </a:defRPr>
            </a:lvl1pPr>
          </a:lstStyle>
          <a:p>
            <a:pPr lvl="0"/>
            <a:r>
              <a:rPr lang="en-US" dirty="0" smtClean="0"/>
              <a:t>Speaker Name</a:t>
            </a:r>
          </a:p>
        </p:txBody>
      </p:sp>
      <p:sp>
        <p:nvSpPr>
          <p:cNvPr id="9" name="Title 1"/>
          <p:cNvSpPr>
            <a:spLocks noGrp="1"/>
          </p:cNvSpPr>
          <p:nvPr>
            <p:ph type="title" hasCustomPrompt="1"/>
          </p:nvPr>
        </p:nvSpPr>
        <p:spPr bwMode="white">
          <a:xfrm>
            <a:off x="201977" y="2215662"/>
            <a:ext cx="7268327" cy="1940230"/>
          </a:xfrm>
          <a:noFill/>
        </p:spPr>
        <p:txBody>
          <a:bodyPr lIns="146304" tIns="91440" rIns="146304" bIns="91440" anchor="t" anchorCtr="0"/>
          <a:lstStyle>
            <a:lvl1pPr>
              <a:defRPr sz="4412" spc="-74" baseline="0">
                <a:solidFill>
                  <a:srgbClr val="797979"/>
                </a:solidFill>
              </a:defRPr>
            </a:lvl1pPr>
          </a:lstStyle>
          <a:p>
            <a:r>
              <a:rPr lang="en-US" dirty="0" smtClean="0"/>
              <a:t>Title slide option B: </a:t>
            </a:r>
            <a:br>
              <a:rPr lang="en-US" dirty="0" smtClean="0"/>
            </a:br>
            <a:r>
              <a:rPr lang="en-US" dirty="0" smtClean="0"/>
              <a:t>Presentation title goes here</a:t>
            </a:r>
            <a:endParaRPr lang="en-US" dirty="0"/>
          </a:p>
        </p:txBody>
      </p:sp>
      <p:pic>
        <p:nvPicPr>
          <p:cNvPr id="12" name="Picture 11"/>
          <p:cNvPicPr>
            <a:picLocks noChangeAspect="1"/>
          </p:cNvPicPr>
          <p:nvPr userDrawn="1"/>
        </p:nvPicPr>
        <p:blipFill>
          <a:blip r:embed="rId4"/>
          <a:stretch>
            <a:fillRect/>
          </a:stretch>
        </p:blipFill>
        <p:spPr>
          <a:xfrm>
            <a:off x="7902874" y="6167170"/>
            <a:ext cx="969958" cy="275938"/>
          </a:xfrm>
          <a:prstGeom prst="rect">
            <a:avLst/>
          </a:prstGeom>
        </p:spPr>
      </p:pic>
    </p:spTree>
    <p:extLst>
      <p:ext uri="{BB962C8B-B14F-4D97-AF65-F5344CB8AC3E}">
        <p14:creationId xmlns:p14="http://schemas.microsoft.com/office/powerpoint/2010/main" val="36625098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36880" r="6878"/>
          <a:stretch/>
        </p:blipFill>
        <p:spPr>
          <a:xfrm rot="16200000" flipH="1" flipV="1">
            <a:off x="1143001" y="-1143000"/>
            <a:ext cx="6857999" cy="9144000"/>
          </a:xfrm>
          <a:prstGeom prst="rect">
            <a:avLst/>
          </a:prstGeom>
        </p:spPr>
      </p:pic>
      <p:sp>
        <p:nvSpPr>
          <p:cNvPr id="6" name="Rectangle 5"/>
          <p:cNvSpPr/>
          <p:nvPr userDrawn="1"/>
        </p:nvSpPr>
        <p:spPr bwMode="auto">
          <a:xfrm>
            <a:off x="201929" y="2086886"/>
            <a:ext cx="6723186" cy="4480046"/>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defTabSz="685647"/>
            <a:endParaRPr kumimoji="0" lang="en-US" sz="1471" dirty="0">
              <a:gradFill>
                <a:gsLst>
                  <a:gs pos="0">
                    <a:srgbClr val="FFFFFF"/>
                  </a:gs>
                  <a:gs pos="100000">
                    <a:srgbClr val="FFFFFF"/>
                  </a:gs>
                </a:gsLst>
                <a:lin ang="5400000" scaled="0"/>
              </a:gradFill>
            </a:endParaRPr>
          </a:p>
        </p:txBody>
      </p:sp>
      <p:sp>
        <p:nvSpPr>
          <p:cNvPr id="5" name="Text Placeholder 4"/>
          <p:cNvSpPr>
            <a:spLocks noGrp="1"/>
          </p:cNvSpPr>
          <p:nvPr>
            <p:ph type="body" sz="quarter" idx="12" hasCustomPrompt="1"/>
          </p:nvPr>
        </p:nvSpPr>
        <p:spPr bwMode="white">
          <a:xfrm>
            <a:off x="203328" y="4458017"/>
            <a:ext cx="6721788" cy="2108915"/>
          </a:xfrm>
          <a:noFill/>
        </p:spPr>
        <p:txBody>
          <a:bodyPr lIns="182880" tIns="146304" rIns="182880" bIns="146304">
            <a:noAutofit/>
          </a:bodyPr>
          <a:lstStyle>
            <a:lvl1pPr marL="0" indent="0">
              <a:spcBef>
                <a:spcPts val="0"/>
              </a:spcBef>
              <a:buNone/>
              <a:defRPr sz="2647" spc="0" baseline="0">
                <a:gradFill>
                  <a:gsLst>
                    <a:gs pos="100000">
                      <a:schemeClr val="tx1"/>
                    </a:gs>
                    <a:gs pos="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bwMode="white">
          <a:xfrm>
            <a:off x="201978" y="2098542"/>
            <a:ext cx="6723138" cy="2344110"/>
          </a:xfrm>
          <a:noFill/>
        </p:spPr>
        <p:txBody>
          <a:bodyPr lIns="146304" tIns="91440" rIns="146304" bIns="91440" anchor="t" anchorCtr="0"/>
          <a:lstStyle>
            <a:lvl1pPr>
              <a:defRPr sz="4412" spc="-74" baseline="0">
                <a:gradFill>
                  <a:gsLst>
                    <a:gs pos="100000">
                      <a:schemeClr val="tx1"/>
                    </a:gs>
                    <a:gs pos="0">
                      <a:schemeClr val="tx1"/>
                    </a:gs>
                  </a:gsLst>
                  <a:lin ang="5400000" scaled="0"/>
                </a:gradFill>
              </a:defRPr>
            </a:lvl1pPr>
          </a:lstStyle>
          <a:p>
            <a:r>
              <a:rPr lang="en-US" dirty="0" smtClean="0"/>
              <a:t>Presentation title</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white">
          <a:xfrm>
            <a:off x="7597435" y="470068"/>
            <a:ext cx="1208277" cy="345156"/>
          </a:xfrm>
          <a:prstGeom prst="rect">
            <a:avLst/>
          </a:prstGeom>
        </p:spPr>
      </p:pic>
      <p:pic>
        <p:nvPicPr>
          <p:cNvPr id="11" name="Picture 10"/>
          <p:cNvPicPr>
            <a:picLocks noChangeAspect="1"/>
          </p:cNvPicPr>
          <p:nvPr userDrawn="1"/>
        </p:nvPicPr>
        <p:blipFill>
          <a:blip r:embed="rId4"/>
          <a:stretch>
            <a:fillRect/>
          </a:stretch>
        </p:blipFill>
        <p:spPr>
          <a:xfrm>
            <a:off x="201930" y="288354"/>
            <a:ext cx="1348708" cy="1798533"/>
          </a:xfrm>
          <a:prstGeom prst="rect">
            <a:avLst/>
          </a:prstGeom>
        </p:spPr>
      </p:pic>
    </p:spTree>
    <p:extLst>
      <p:ext uri="{BB962C8B-B14F-4D97-AF65-F5344CB8AC3E}">
        <p14:creationId xmlns:p14="http://schemas.microsoft.com/office/powerpoint/2010/main" val="2456700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b="23163"/>
          <a:stretch/>
        </p:blipFill>
        <p:spPr>
          <a:xfrm>
            <a:off x="0" y="476918"/>
            <a:ext cx="9144000" cy="6381082"/>
          </a:xfrm>
          <a:prstGeom prst="rect">
            <a:avLst/>
          </a:prstGeom>
        </p:spPr>
      </p:pic>
      <p:pic>
        <p:nvPicPr>
          <p:cNvPr id="12" name="Picture 11"/>
          <p:cNvPicPr>
            <a:picLocks noChangeAspect="1"/>
          </p:cNvPicPr>
          <p:nvPr userDrawn="1"/>
        </p:nvPicPr>
        <p:blipFill>
          <a:blip r:embed="rId3"/>
          <a:stretch>
            <a:fillRect/>
          </a:stretch>
        </p:blipFill>
        <p:spPr>
          <a:xfrm>
            <a:off x="186765" y="1182564"/>
            <a:ext cx="5415962" cy="3598324"/>
          </a:xfrm>
          <a:prstGeom prst="rect">
            <a:avLst/>
          </a:prstGeom>
          <a:solidFill>
            <a:srgbClr val="90FF00"/>
          </a:solidFill>
        </p:spPr>
      </p:pic>
      <p:sp>
        <p:nvSpPr>
          <p:cNvPr id="8" name="Title 1"/>
          <p:cNvSpPr>
            <a:spLocks noGrp="1"/>
          </p:cNvSpPr>
          <p:nvPr>
            <p:ph type="title" hasCustomPrompt="1"/>
          </p:nvPr>
        </p:nvSpPr>
        <p:spPr>
          <a:xfrm>
            <a:off x="201929" y="1187645"/>
            <a:ext cx="5378549" cy="2264518"/>
          </a:xfrm>
          <a:noFill/>
        </p:spPr>
        <p:txBody>
          <a:bodyPr tIns="91440" bIns="91440" anchor="t" anchorCtr="0"/>
          <a:lstStyle>
            <a:lvl1pPr>
              <a:defRPr sz="5294" spc="-55" baseline="0">
                <a:gradFill>
                  <a:gsLst>
                    <a:gs pos="100000">
                      <a:schemeClr val="tx1"/>
                    </a:gs>
                    <a:gs pos="0">
                      <a:schemeClr val="tx1"/>
                    </a:gs>
                  </a:gsLst>
                  <a:lin ang="5400000" scaled="0"/>
                </a:gradFill>
              </a:defRPr>
            </a:lvl1pPr>
          </a:lstStyle>
          <a:p>
            <a:r>
              <a:rPr lang="en-US" dirty="0" smtClean="0"/>
              <a:t>Demo title</a:t>
            </a:r>
            <a:endParaRPr lang="en-US" dirty="0"/>
          </a:p>
        </p:txBody>
      </p:sp>
    </p:spTree>
    <p:extLst>
      <p:ext uri="{BB962C8B-B14F-4D97-AF65-F5344CB8AC3E}">
        <p14:creationId xmlns:p14="http://schemas.microsoft.com/office/powerpoint/2010/main" val="22741485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l="6613" b="43969"/>
          <a:stretch/>
        </p:blipFill>
        <p:spPr>
          <a:xfrm>
            <a:off x="0" y="0"/>
            <a:ext cx="9144000" cy="6858001"/>
          </a:xfrm>
          <a:prstGeom prst="rect">
            <a:avLst/>
          </a:prstGeom>
        </p:spPr>
      </p:pic>
      <p:sp>
        <p:nvSpPr>
          <p:cNvPr id="5" name="Rectangle 4"/>
          <p:cNvSpPr/>
          <p:nvPr userDrawn="1"/>
        </p:nvSpPr>
        <p:spPr bwMode="auto">
          <a:xfrm>
            <a:off x="201929" y="1186356"/>
            <a:ext cx="5378549" cy="269798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defTabSz="685647"/>
            <a:endParaRPr kumimoji="0" lang="en-US" sz="1471" dirty="0">
              <a:gradFill>
                <a:gsLst>
                  <a:gs pos="0">
                    <a:srgbClr val="FFFFFF"/>
                  </a:gs>
                  <a:gs pos="100000">
                    <a:srgbClr val="FFFFFF"/>
                  </a:gs>
                </a:gsLst>
                <a:lin ang="5400000" scaled="0"/>
              </a:gradFill>
            </a:endParaRPr>
          </a:p>
        </p:txBody>
      </p:sp>
      <p:sp>
        <p:nvSpPr>
          <p:cNvPr id="2" name="Title 1"/>
          <p:cNvSpPr>
            <a:spLocks noGrp="1"/>
          </p:cNvSpPr>
          <p:nvPr>
            <p:ph type="title" hasCustomPrompt="1"/>
          </p:nvPr>
        </p:nvSpPr>
        <p:spPr>
          <a:xfrm>
            <a:off x="201931" y="1186356"/>
            <a:ext cx="5378548" cy="2697988"/>
          </a:xfrm>
          <a:noFill/>
        </p:spPr>
        <p:txBody>
          <a:bodyPr tIns="91440" bIns="91440" anchor="t" anchorCtr="0"/>
          <a:lstStyle>
            <a:lvl1pPr>
              <a:defRPr sz="5294" spc="-74" baseline="0">
                <a:gradFill>
                  <a:gsLst>
                    <a:gs pos="100000">
                      <a:schemeClr val="bg1">
                        <a:lumMod val="50000"/>
                      </a:schemeClr>
                    </a:gs>
                    <a:gs pos="0">
                      <a:schemeClr val="bg1">
                        <a:lumMod val="50000"/>
                      </a:schemeClr>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7760819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2"/>
            <a:ext cx="8740142" cy="1796217"/>
          </a:xfrm>
          <a:noFill/>
        </p:spPr>
        <p:txBody>
          <a:bodyPr tIns="91440" bIns="91440" anchor="t" anchorCtr="0"/>
          <a:lstStyle>
            <a:lvl1pPr>
              <a:defRPr sz="6471" spc="-74"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83002147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3BAE18F-CA0F-4435-A1B4-A9B990CD0E9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2"/>
            <a:ext cx="8740142" cy="1796217"/>
          </a:xfrm>
          <a:noFill/>
        </p:spPr>
        <p:txBody>
          <a:bodyPr tIns="91440" bIns="91440" anchor="t" anchorCtr="0"/>
          <a:lstStyle>
            <a:lvl1pPr>
              <a:defRPr sz="6471" spc="-74"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3685966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2"/>
            <a:ext cx="8740142" cy="1796217"/>
          </a:xfrm>
          <a:noFill/>
        </p:spPr>
        <p:txBody>
          <a:bodyPr tIns="91440" bIns="91440" anchor="t" anchorCtr="0"/>
          <a:lstStyle>
            <a:lvl1pPr>
              <a:defRPr sz="6471" spc="-74"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131546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201696" y="-1459"/>
            <a:ext cx="8741880" cy="899665"/>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01929" y="924930"/>
            <a:ext cx="8740142" cy="1538242"/>
          </a:xfrm>
        </p:spPr>
        <p:txBody>
          <a:bodyPr/>
          <a:lstStyle>
            <a:lvl1pPr marL="0" indent="0">
              <a:buNone/>
              <a:defRPr>
                <a:gradFill>
                  <a:gsLst>
                    <a:gs pos="1250">
                      <a:schemeClr val="tx2"/>
                    </a:gs>
                    <a:gs pos="99000">
                      <a:schemeClr val="tx2"/>
                    </a:gs>
                  </a:gsLst>
                  <a:lin ang="5400000" scaled="0"/>
                </a:gradFill>
              </a:defRPr>
            </a:lvl1pPr>
            <a:lvl2pPr marL="0" indent="0">
              <a:buFontTx/>
              <a:buNone/>
              <a:defRPr sz="1471"/>
            </a:lvl2pPr>
            <a:lvl3pPr marL="168090" indent="0">
              <a:buNone/>
              <a:defRPr sz="1471"/>
            </a:lvl3pPr>
            <a:lvl4pPr marL="336179" indent="0">
              <a:buNone/>
              <a:defRPr sz="1324"/>
            </a:lvl4pPr>
            <a:lvl5pPr marL="504269" indent="0">
              <a:buNone/>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13636212"/>
      </p:ext>
    </p:extLst>
  </p:cSld>
  <p:clrMapOvr>
    <a:masterClrMapping/>
  </p:clrMapOvr>
  <p:transition>
    <p:fade/>
  </p:transition>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7"/>
            <a:ext cx="8740142" cy="1538242"/>
          </a:xfrm>
        </p:spPr>
        <p:txBody>
          <a:bodyPr/>
          <a:lstStyle>
            <a:lvl1pPr marL="0" indent="0">
              <a:buNone/>
              <a:defRPr>
                <a:gradFill>
                  <a:gsLst>
                    <a:gs pos="1250">
                      <a:schemeClr val="tx1"/>
                    </a:gs>
                    <a:gs pos="99000">
                      <a:schemeClr val="tx1"/>
                    </a:gs>
                  </a:gsLst>
                  <a:lin ang="5400000" scaled="0"/>
                </a:gradFill>
              </a:defRPr>
            </a:lvl1pPr>
            <a:lvl2pPr marL="0" indent="0">
              <a:buFontTx/>
              <a:buNone/>
              <a:defRPr sz="1471"/>
            </a:lvl2pPr>
            <a:lvl3pPr marL="168090" indent="0">
              <a:buNone/>
              <a:defRPr sz="1471"/>
            </a:lvl3pPr>
            <a:lvl4pPr marL="336179" indent="0">
              <a:buNone/>
              <a:defRPr sz="1324"/>
            </a:lvl4pPr>
            <a:lvl5pPr marL="504269" indent="0">
              <a:buNone/>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45174780"/>
      </p:ext>
    </p:extLst>
  </p:cSld>
  <p:clrMapOvr>
    <a:masterClrMapping/>
  </p:clrMapOvr>
  <p:transition>
    <p:fade/>
  </p:transition>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01929" y="1190734"/>
            <a:ext cx="8740142" cy="16873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02093560"/>
      </p:ext>
    </p:extLst>
  </p:cSld>
  <p:clrMapOvr>
    <a:masterClrMapping/>
  </p:clrMapOvr>
  <p:transition>
    <p:fade/>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29" y="1189177"/>
            <a:ext cx="8740142" cy="1687385"/>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80348049"/>
      </p:ext>
    </p:extLst>
  </p:cSld>
  <p:clrMapOvr>
    <a:masterClrMapping/>
  </p:clrMapOvr>
  <p:transition>
    <p:fade/>
  </p:transition>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1864228"/>
          </a:xfrm>
        </p:spPr>
        <p:txBody>
          <a:bodyPr wrap="square">
            <a:spAutoFit/>
          </a:bodyPr>
          <a:lstStyle>
            <a:lvl1pPr marL="0" indent="0">
              <a:spcBef>
                <a:spcPts val="900"/>
              </a:spcBef>
              <a:buClr>
                <a:schemeClr val="tx1"/>
              </a:buClr>
              <a:buFont typeface="Wingdings" pitchFamily="2" charset="2"/>
              <a:buNone/>
              <a:defRPr sz="2647">
                <a:gradFill>
                  <a:gsLst>
                    <a:gs pos="1250">
                      <a:schemeClr val="tx2"/>
                    </a:gs>
                    <a:gs pos="99000">
                      <a:schemeClr val="tx2"/>
                    </a:gs>
                  </a:gsLst>
                  <a:lin ang="5400000" scaled="0"/>
                </a:gradFill>
              </a:defRPr>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1864228"/>
          </a:xfrm>
        </p:spPr>
        <p:txBody>
          <a:bodyPr wrap="square">
            <a:spAutoFit/>
          </a:bodyPr>
          <a:lstStyle>
            <a:lvl1pPr marL="0" indent="0">
              <a:spcBef>
                <a:spcPts val="900"/>
              </a:spcBef>
              <a:buClr>
                <a:schemeClr val="tx1"/>
              </a:buClr>
              <a:buFont typeface="Wingdings" pitchFamily="2" charset="2"/>
              <a:buNone/>
              <a:defRPr sz="2647">
                <a:gradFill>
                  <a:gsLst>
                    <a:gs pos="1250">
                      <a:schemeClr val="tx2"/>
                    </a:gs>
                    <a:gs pos="99000">
                      <a:schemeClr val="tx2"/>
                    </a:gs>
                  </a:gsLst>
                  <a:lin ang="5400000" scaled="0"/>
                </a:gradFill>
              </a:defRPr>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80270274"/>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1864228"/>
          </a:xfrm>
        </p:spPr>
        <p:txBody>
          <a:bodyPr wrap="square">
            <a:spAutoFit/>
          </a:bodyPr>
          <a:lstStyle>
            <a:lvl1pPr marL="0" indent="0">
              <a:spcBef>
                <a:spcPts val="900"/>
              </a:spcBef>
              <a:buClr>
                <a:schemeClr val="tx1"/>
              </a:buClr>
              <a:buFont typeface="Wingdings" pitchFamily="2" charset="2"/>
              <a:buNone/>
              <a:defRPr sz="2647"/>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1864228"/>
          </a:xfrm>
        </p:spPr>
        <p:txBody>
          <a:bodyPr wrap="square">
            <a:spAutoFit/>
          </a:bodyPr>
          <a:lstStyle>
            <a:lvl1pPr marL="0" indent="0">
              <a:spcBef>
                <a:spcPts val="900"/>
              </a:spcBef>
              <a:buClr>
                <a:schemeClr val="tx1"/>
              </a:buClr>
              <a:buFont typeface="Wingdings" pitchFamily="2" charset="2"/>
              <a:buNone/>
              <a:defRPr sz="2647"/>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52590563"/>
      </p:ext>
    </p:extLst>
  </p:cSld>
  <p:clrMapOvr>
    <a:masterClrMapping/>
  </p:clrMapOvr>
  <p:transition>
    <p:fade/>
  </p:transition>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1864228"/>
          </a:xfrm>
        </p:spPr>
        <p:txBody>
          <a:bodyPr wrap="square">
            <a:spAutoFit/>
          </a:bodyPr>
          <a:lstStyle>
            <a:lvl1pPr marL="211280" indent="-211280">
              <a:spcBef>
                <a:spcPts val="900"/>
              </a:spcBef>
              <a:buClr>
                <a:schemeClr val="tx1"/>
              </a:buClr>
              <a:buFont typeface="Arial" pitchFamily="34" charset="0"/>
              <a:buChar char="•"/>
              <a:defRPr sz="2647"/>
            </a:lvl1pPr>
            <a:lvl2pPr marL="390566" indent="-171468">
              <a:defRPr sz="1471"/>
            </a:lvl2pPr>
            <a:lvl3pPr marL="514405" indent="-123838">
              <a:tabLst/>
              <a:defRPr sz="1471"/>
            </a:lvl3pPr>
            <a:lvl4pPr marL="647768" indent="-133364">
              <a:defRPr sz="1324"/>
            </a:lvl4pPr>
            <a:lvl5pPr marL="771607" indent="-123838">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1864228"/>
          </a:xfrm>
        </p:spPr>
        <p:txBody>
          <a:bodyPr wrap="square">
            <a:spAutoFit/>
          </a:bodyPr>
          <a:lstStyle>
            <a:lvl1pPr marL="211280" indent="-211280">
              <a:spcBef>
                <a:spcPts val="900"/>
              </a:spcBef>
              <a:buClr>
                <a:schemeClr val="tx1"/>
              </a:buClr>
              <a:buFont typeface="Arial" pitchFamily="34" charset="0"/>
              <a:buChar char="•"/>
              <a:defRPr sz="2647"/>
            </a:lvl1pPr>
            <a:lvl2pPr marL="390566" indent="-171468">
              <a:defRPr sz="1471"/>
            </a:lvl2pPr>
            <a:lvl3pPr marL="514405" indent="-123838">
              <a:tabLst/>
              <a:defRPr sz="1471"/>
            </a:lvl3pPr>
            <a:lvl4pPr marL="647768" indent="-133364">
              <a:defRPr sz="1324"/>
            </a:lvl4pPr>
            <a:lvl5pPr marL="771607" indent="-123838">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92556712"/>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2013372"/>
          </a:xfrm>
        </p:spPr>
        <p:txBody>
          <a:bodyPr wrap="square">
            <a:spAutoFit/>
          </a:bodyPr>
          <a:lstStyle>
            <a:lvl1pPr marL="211280" indent="-211280">
              <a:spcBef>
                <a:spcPts val="900"/>
              </a:spcBef>
              <a:buClr>
                <a:schemeClr val="tx2"/>
              </a:buClr>
              <a:buFont typeface="Arial" pitchFamily="34" charset="0"/>
              <a:buChar char="•"/>
              <a:defRPr sz="2647">
                <a:gradFill>
                  <a:gsLst>
                    <a:gs pos="1250">
                      <a:schemeClr val="tx2"/>
                    </a:gs>
                    <a:gs pos="99000">
                      <a:schemeClr val="tx2"/>
                    </a:gs>
                  </a:gsLst>
                  <a:lin ang="5400000" scaled="0"/>
                </a:gradFill>
              </a:defRPr>
            </a:lvl1pPr>
            <a:lvl2pPr marL="390566" indent="-171468">
              <a:defRPr sz="1765"/>
            </a:lvl2pPr>
            <a:lvl3pPr marL="514405" indent="-123838">
              <a:tabLst/>
              <a:defRPr sz="1765"/>
            </a:lvl3pPr>
            <a:lvl4pPr marL="647768" indent="-133364">
              <a:defRPr/>
            </a:lvl4pPr>
            <a:lvl5pPr marL="771607" indent="-123838">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2013372"/>
          </a:xfrm>
        </p:spPr>
        <p:txBody>
          <a:bodyPr wrap="square">
            <a:spAutoFit/>
          </a:bodyPr>
          <a:lstStyle>
            <a:lvl1pPr marL="211280" indent="-211280">
              <a:spcBef>
                <a:spcPts val="900"/>
              </a:spcBef>
              <a:buClr>
                <a:schemeClr val="tx2"/>
              </a:buClr>
              <a:buFont typeface="Arial" pitchFamily="34" charset="0"/>
              <a:buChar char="•"/>
              <a:defRPr sz="2647">
                <a:gradFill>
                  <a:gsLst>
                    <a:gs pos="1250">
                      <a:schemeClr val="tx2"/>
                    </a:gs>
                    <a:gs pos="99000">
                      <a:schemeClr val="tx2"/>
                    </a:gs>
                  </a:gsLst>
                  <a:lin ang="5400000" scaled="0"/>
                </a:gradFill>
              </a:defRPr>
            </a:lvl1pPr>
            <a:lvl2pPr marL="390566" indent="-171468">
              <a:defRPr sz="1765"/>
            </a:lvl2pPr>
            <a:lvl3pPr marL="514405" indent="-123838">
              <a:tabLst/>
              <a:defRPr sz="1765"/>
            </a:lvl3pPr>
            <a:lvl4pPr marL="647768" indent="-133364">
              <a:defRPr/>
            </a:lvl4pPr>
            <a:lvl5pPr marL="771607" indent="-123838">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80154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January 26, 2016</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M. Roetteler</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809051-C987-424E-8ABC-7EB9427DA68E}"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F412DF-D76F-4A2D-9C0A-12B950F28C5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80245351"/>
      </p:ext>
    </p:extLst>
  </p:cSld>
  <p:clrMapOvr>
    <a:masterClrMapping/>
  </p:clrMapOvr>
  <p:transition>
    <p:fade/>
  </p:transition>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626422"/>
      </p:ext>
    </p:extLst>
  </p:cSld>
  <p:clrMapOvr>
    <a:masterClrMapping/>
  </p:clrMapOvr>
  <p:transition>
    <p:fade/>
  </p:transition>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4970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54903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76725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189176"/>
            <a:ext cx="9144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2" tIns="34292" rIns="34292" bIns="34292" numCol="1" spcCol="0" rtlCol="0" fromWordArt="0" anchor="ctr" anchorCtr="0" forceAA="0" compatLnSpc="1">
            <a:prstTxWarp prst="textNoShape">
              <a:avLst/>
            </a:prstTxWarp>
            <a:noAutofit/>
          </a:bodyPr>
          <a:lstStyle/>
          <a:p>
            <a:pPr defTabSz="685647"/>
            <a:endParaRPr kumimoji="0" lang="en-US" sz="132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01930" y="1192415"/>
            <a:ext cx="8740141" cy="1616083"/>
          </a:xfrm>
        </p:spPr>
        <p:txBody>
          <a:bodyPr/>
          <a:lstStyle>
            <a:lvl1pPr marL="0" indent="0">
              <a:buNone/>
              <a:defRPr sz="2426">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25482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42986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59894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7727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69289931"/>
      </p:ext>
    </p:extLst>
  </p:cSld>
  <p:clrMapOvr>
    <a:masterClrMapping/>
  </p:clrMapOvr>
  <p:transition>
    <p:fade/>
  </p:transition>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29" y="1189177"/>
            <a:ext cx="8740142" cy="1845826"/>
          </a:xfrm>
          <a:prstGeom prst="rect">
            <a:avLst/>
          </a:prstGeom>
        </p:spPr>
        <p:txBody>
          <a:bodyPr/>
          <a:lstStyle>
            <a:lvl1pPr marL="213614" indent="-213614">
              <a:buClr>
                <a:schemeClr val="tx1"/>
              </a:buClr>
              <a:buSzPct val="90000"/>
              <a:buFont typeface="Arial" pitchFamily="34" charset="0"/>
              <a:buChar char="•"/>
              <a:defRPr sz="2647">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20224" indent="-206610">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33838" indent="-213614">
              <a:buClr>
                <a:schemeClr val="tx1"/>
              </a:buClr>
              <a:buSzPct val="90000"/>
              <a:buFont typeface="Arial" pitchFamily="34" charset="0"/>
              <a:buChar char="•"/>
              <a:defRPr sz="2059">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01928" indent="-168090">
              <a:buClr>
                <a:schemeClr val="tx1"/>
              </a:buClr>
              <a:buSzPct val="90000"/>
              <a:buFont typeface="Arial" pitchFamily="34" charset="0"/>
              <a:buChar char="•"/>
              <a:defRPr sz="1765">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70017" indent="-168090">
              <a:buClr>
                <a:schemeClr val="tx1"/>
              </a:buClr>
              <a:buSzPct val="90000"/>
              <a:buFont typeface="Arial" pitchFamily="34" charset="0"/>
              <a:buChar char="•"/>
              <a:defRPr sz="147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9144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2721"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162512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499"/>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433965"/>
          </a:xfrm>
        </p:spPr>
        <p:txBody>
          <a:bodyPr/>
          <a:lstStyle>
            <a:lvl1pPr marL="0" indent="0" algn="ctr">
              <a:buNone/>
              <a:defRPr sz="1800"/>
            </a:lvl1pPr>
            <a:lvl2pPr marL="342869" indent="0" algn="ctr">
              <a:buNone/>
              <a:defRPr sz="1500"/>
            </a:lvl2pPr>
            <a:lvl3pPr marL="685739" indent="0" algn="ctr">
              <a:buNone/>
              <a:defRPr sz="1350"/>
            </a:lvl3pPr>
            <a:lvl4pPr marL="1028607" indent="0" algn="ctr">
              <a:buNone/>
              <a:defRPr sz="1200"/>
            </a:lvl4pPr>
            <a:lvl5pPr marL="1371476" indent="0" algn="ctr">
              <a:buNone/>
              <a:defRPr sz="1200"/>
            </a:lvl5pPr>
            <a:lvl6pPr marL="1714345" indent="0" algn="ctr">
              <a:buNone/>
              <a:defRPr sz="1200"/>
            </a:lvl6pPr>
            <a:lvl7pPr marL="2057215" indent="0" algn="ctr">
              <a:buNone/>
              <a:defRPr sz="1200"/>
            </a:lvl7pPr>
            <a:lvl8pPr marL="2400084" indent="0" algn="ctr">
              <a:buNone/>
              <a:defRPr sz="1200"/>
            </a:lvl8pPr>
            <a:lvl9pPr marL="2742953"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a:xfrm>
            <a:off x="628651" y="6356351"/>
            <a:ext cx="2057400" cy="365125"/>
          </a:xfrm>
          <a:prstGeom prst="rect">
            <a:avLst/>
          </a:prstGeom>
        </p:spPr>
        <p:txBody>
          <a:bodyPr/>
          <a:lstStyle/>
          <a:p>
            <a:pPr algn="l" defTabSz="685845" fontAlgn="auto">
              <a:spcBef>
                <a:spcPts val="0"/>
              </a:spcBef>
              <a:spcAft>
                <a:spcPts val="0"/>
              </a:spcAft>
            </a:pPr>
            <a:r>
              <a:rPr kumimoji="0" lang="en-US" sz="1324" smtClean="0">
                <a:solidFill>
                  <a:srgbClr val="525051"/>
                </a:solidFill>
                <a:latin typeface="Segoe UI"/>
              </a:rPr>
              <a:t>January 26, 2016</a:t>
            </a:r>
            <a:endParaRPr kumimoji="0" lang="en-US" sz="1324">
              <a:solidFill>
                <a:srgbClr val="525051"/>
              </a:solidFill>
              <a:latin typeface="Segoe U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algn="l" defTabSz="685845" fontAlgn="auto">
              <a:spcBef>
                <a:spcPts val="0"/>
              </a:spcBef>
              <a:spcAft>
                <a:spcPts val="0"/>
              </a:spcAft>
            </a:pPr>
            <a:r>
              <a:rPr kumimoji="0" lang="en-US" sz="1324" smtClean="0">
                <a:solidFill>
                  <a:srgbClr val="525051"/>
                </a:solidFill>
                <a:latin typeface="Segoe UI"/>
              </a:rPr>
              <a:t>M. Roetteler</a:t>
            </a:r>
            <a:endParaRPr kumimoji="0" lang="en-US" sz="1324">
              <a:solidFill>
                <a:srgbClr val="525051"/>
              </a:solidFill>
              <a:latin typeface="Segoe UI"/>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algn="l" defTabSz="685845" fontAlgn="auto">
              <a:spcBef>
                <a:spcPts val="0"/>
              </a:spcBef>
              <a:spcAft>
                <a:spcPts val="0"/>
              </a:spcAft>
            </a:pPr>
            <a:fld id="{CE0F7553-24D4-49B9-BB48-41B3E4A171BE}" type="slidenum">
              <a:rPr kumimoji="0" lang="en-US" sz="1324" smtClean="0">
                <a:solidFill>
                  <a:srgbClr val="525051"/>
                </a:solidFill>
                <a:latin typeface="Segoe UI"/>
              </a:rPr>
              <a:pPr algn="l" defTabSz="685845" fontAlgn="auto">
                <a:spcBef>
                  <a:spcPts val="0"/>
                </a:spcBef>
                <a:spcAft>
                  <a:spcPts val="0"/>
                </a:spcAft>
              </a:pPr>
              <a:t>‹#›</a:t>
            </a:fld>
            <a:endParaRPr kumimoji="0" lang="en-US" sz="1324">
              <a:solidFill>
                <a:srgbClr val="525051"/>
              </a:solidFill>
              <a:latin typeface="Segoe UI"/>
            </a:endParaRPr>
          </a:p>
        </p:txBody>
      </p:sp>
    </p:spTree>
    <p:extLst>
      <p:ext uri="{BB962C8B-B14F-4D97-AF65-F5344CB8AC3E}">
        <p14:creationId xmlns:p14="http://schemas.microsoft.com/office/powerpoint/2010/main" val="292989901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Walkin">
    <p:bg bwMode="ltGray">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12407" b="31351"/>
          <a:stretch/>
        </p:blipFill>
        <p:spPr>
          <a:xfrm>
            <a:off x="0" y="0"/>
            <a:ext cx="9144000" cy="6858001"/>
          </a:xfrm>
          <a:prstGeom prst="rect">
            <a:avLst/>
          </a:prstGeom>
          <a:noFill/>
          <a:ln>
            <a:noFill/>
          </a:ln>
        </p:spPr>
      </p:pic>
      <p:pic>
        <p:nvPicPr>
          <p:cNvPr id="15" name="Picture 14"/>
          <p:cNvPicPr>
            <a:picLocks noChangeAspect="1"/>
          </p:cNvPicPr>
          <p:nvPr userDrawn="1"/>
        </p:nvPicPr>
        <p:blipFill>
          <a:blip r:embed="rId3"/>
          <a:stretch>
            <a:fillRect/>
          </a:stretch>
        </p:blipFill>
        <p:spPr>
          <a:xfrm>
            <a:off x="364173" y="2440234"/>
            <a:ext cx="4102732" cy="54049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white">
          <a:xfrm>
            <a:off x="7597435" y="6042777"/>
            <a:ext cx="1208277" cy="345156"/>
          </a:xfrm>
          <a:prstGeom prst="rect">
            <a:avLst/>
          </a:prstGeom>
        </p:spPr>
      </p:pic>
    </p:spTree>
    <p:extLst>
      <p:ext uri="{BB962C8B-B14F-4D97-AF65-F5344CB8AC3E}">
        <p14:creationId xmlns:p14="http://schemas.microsoft.com/office/powerpoint/2010/main" val="371878990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3_Walkin">
    <p:bg bwMode="ltGray">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7732226" y="459898"/>
            <a:ext cx="1075615" cy="307259"/>
          </a:xfrm>
          <a:prstGeom prst="rect">
            <a:avLst/>
          </a:prstGeom>
        </p:spPr>
      </p:pic>
      <p:sp>
        <p:nvSpPr>
          <p:cNvPr id="16" name="Freeform 5"/>
          <p:cNvSpPr>
            <a:spLocks noEditPoints="1"/>
          </p:cNvSpPr>
          <p:nvPr userDrawn="1"/>
        </p:nvSpPr>
        <p:spPr bwMode="auto">
          <a:xfrm>
            <a:off x="3563523" y="2570936"/>
            <a:ext cx="4871878" cy="638172"/>
          </a:xfrm>
          <a:custGeom>
            <a:avLst/>
            <a:gdLst>
              <a:gd name="T0" fmla="*/ 67 w 1484"/>
              <a:gd name="T1" fmla="*/ 117 h 143"/>
              <a:gd name="T2" fmla="*/ 15 w 1484"/>
              <a:gd name="T3" fmla="*/ 141 h 143"/>
              <a:gd name="T4" fmla="*/ 63 w 1484"/>
              <a:gd name="T5" fmla="*/ 141 h 143"/>
              <a:gd name="T6" fmla="*/ 119 w 1484"/>
              <a:gd name="T7" fmla="*/ 53 h 143"/>
              <a:gd name="T8" fmla="*/ 173 w 1484"/>
              <a:gd name="T9" fmla="*/ 4 h 143"/>
              <a:gd name="T10" fmla="*/ 180 w 1484"/>
              <a:gd name="T11" fmla="*/ 21 h 143"/>
              <a:gd name="T12" fmla="*/ 165 w 1484"/>
              <a:gd name="T13" fmla="*/ 141 h 143"/>
              <a:gd name="T14" fmla="*/ 226 w 1484"/>
              <a:gd name="T15" fmla="*/ 121 h 143"/>
              <a:gd name="T16" fmla="*/ 272 w 1484"/>
              <a:gd name="T17" fmla="*/ 50 h 143"/>
              <a:gd name="T18" fmla="*/ 223 w 1484"/>
              <a:gd name="T19" fmla="*/ 138 h 143"/>
              <a:gd name="T20" fmla="*/ 333 w 1484"/>
              <a:gd name="T21" fmla="*/ 46 h 143"/>
              <a:gd name="T22" fmla="*/ 293 w 1484"/>
              <a:gd name="T23" fmla="*/ 47 h 143"/>
              <a:gd name="T24" fmla="*/ 330 w 1484"/>
              <a:gd name="T25" fmla="*/ 59 h 143"/>
              <a:gd name="T26" fmla="*/ 359 w 1484"/>
              <a:gd name="T27" fmla="*/ 58 h 143"/>
              <a:gd name="T28" fmla="*/ 439 w 1484"/>
              <a:gd name="T29" fmla="*/ 94 h 143"/>
              <a:gd name="T30" fmla="*/ 362 w 1484"/>
              <a:gd name="T31" fmla="*/ 95 h 143"/>
              <a:gd name="T32" fmla="*/ 416 w 1484"/>
              <a:gd name="T33" fmla="*/ 121 h 143"/>
              <a:gd name="T34" fmla="*/ 474 w 1484"/>
              <a:gd name="T35" fmla="*/ 61 h 143"/>
              <a:gd name="T36" fmla="*/ 464 w 1484"/>
              <a:gd name="T37" fmla="*/ 53 h 143"/>
              <a:gd name="T38" fmla="*/ 497 w 1484"/>
              <a:gd name="T39" fmla="*/ 117 h 143"/>
              <a:gd name="T40" fmla="*/ 503 w 1484"/>
              <a:gd name="T41" fmla="*/ 136 h 143"/>
              <a:gd name="T42" fmla="*/ 538 w 1484"/>
              <a:gd name="T43" fmla="*/ 58 h 143"/>
              <a:gd name="T44" fmla="*/ 618 w 1484"/>
              <a:gd name="T45" fmla="*/ 94 h 143"/>
              <a:gd name="T46" fmla="*/ 540 w 1484"/>
              <a:gd name="T47" fmla="*/ 95 h 143"/>
              <a:gd name="T48" fmla="*/ 594 w 1484"/>
              <a:gd name="T49" fmla="*/ 121 h 143"/>
              <a:gd name="T50" fmla="*/ 641 w 1484"/>
              <a:gd name="T51" fmla="*/ 47 h 143"/>
              <a:gd name="T52" fmla="*/ 656 w 1484"/>
              <a:gd name="T53" fmla="*/ 141 h 143"/>
              <a:gd name="T54" fmla="*/ 656 w 1484"/>
              <a:gd name="T55" fmla="*/ 33 h 143"/>
              <a:gd name="T56" fmla="*/ 730 w 1484"/>
              <a:gd name="T57" fmla="*/ 130 h 143"/>
              <a:gd name="T58" fmla="*/ 740 w 1484"/>
              <a:gd name="T59" fmla="*/ 47 h 143"/>
              <a:gd name="T60" fmla="*/ 685 w 1484"/>
              <a:gd name="T61" fmla="*/ 47 h 143"/>
              <a:gd name="T62" fmla="*/ 740 w 1484"/>
              <a:gd name="T63" fmla="*/ 140 h 143"/>
              <a:gd name="T64" fmla="*/ 873 w 1484"/>
              <a:gd name="T65" fmla="*/ 68 h 143"/>
              <a:gd name="T66" fmla="*/ 802 w 1484"/>
              <a:gd name="T67" fmla="*/ 141 h 143"/>
              <a:gd name="T68" fmla="*/ 868 w 1484"/>
              <a:gd name="T69" fmla="*/ 141 h 143"/>
              <a:gd name="T70" fmla="*/ 817 w 1484"/>
              <a:gd name="T71" fmla="*/ 71 h 143"/>
              <a:gd name="T72" fmla="*/ 857 w 1484"/>
              <a:gd name="T73" fmla="*/ 64 h 143"/>
              <a:gd name="T74" fmla="*/ 904 w 1484"/>
              <a:gd name="T75" fmla="*/ 69 h 143"/>
              <a:gd name="T76" fmla="*/ 974 w 1484"/>
              <a:gd name="T77" fmla="*/ 120 h 143"/>
              <a:gd name="T78" fmla="*/ 981 w 1484"/>
              <a:gd name="T79" fmla="*/ 90 h 143"/>
              <a:gd name="T80" fmla="*/ 965 w 1484"/>
              <a:gd name="T81" fmla="*/ 85 h 143"/>
              <a:gd name="T82" fmla="*/ 1010 w 1484"/>
              <a:gd name="T83" fmla="*/ 71 h 143"/>
              <a:gd name="T84" fmla="*/ 1028 w 1484"/>
              <a:gd name="T85" fmla="*/ 45 h 143"/>
              <a:gd name="T86" fmla="*/ 1033 w 1484"/>
              <a:gd name="T87" fmla="*/ 109 h 143"/>
              <a:gd name="T88" fmla="*/ 1018 w 1484"/>
              <a:gd name="T89" fmla="*/ 143 h 143"/>
              <a:gd name="T90" fmla="*/ 1137 w 1484"/>
              <a:gd name="T91" fmla="*/ 57 h 143"/>
              <a:gd name="T92" fmla="*/ 1076 w 1484"/>
              <a:gd name="T93" fmla="*/ 130 h 143"/>
              <a:gd name="T94" fmla="*/ 1089 w 1484"/>
              <a:gd name="T95" fmla="*/ 122 h 143"/>
              <a:gd name="T96" fmla="*/ 1090 w 1484"/>
              <a:gd name="T97" fmla="*/ 65 h 143"/>
              <a:gd name="T98" fmla="*/ 1234 w 1484"/>
              <a:gd name="T99" fmla="*/ 80 h 143"/>
              <a:gd name="T100" fmla="*/ 1199 w 1484"/>
              <a:gd name="T101" fmla="*/ 58 h 143"/>
              <a:gd name="T102" fmla="*/ 1190 w 1484"/>
              <a:gd name="T103" fmla="*/ 143 h 143"/>
              <a:gd name="T104" fmla="*/ 1234 w 1484"/>
              <a:gd name="T105" fmla="*/ 80 h 143"/>
              <a:gd name="T106" fmla="*/ 1175 w 1484"/>
              <a:gd name="T107" fmla="*/ 115 h 143"/>
              <a:gd name="T108" fmla="*/ 1309 w 1484"/>
              <a:gd name="T109" fmla="*/ 47 h 143"/>
              <a:gd name="T110" fmla="*/ 1275 w 1484"/>
              <a:gd name="T111" fmla="*/ 47 h 143"/>
              <a:gd name="T112" fmla="*/ 1282 w 1484"/>
              <a:gd name="T113" fmla="*/ 69 h 143"/>
              <a:gd name="T114" fmla="*/ 1362 w 1484"/>
              <a:gd name="T115" fmla="*/ 131 h 143"/>
              <a:gd name="T116" fmla="*/ 1385 w 1484"/>
              <a:gd name="T117" fmla="*/ 65 h 143"/>
              <a:gd name="T118" fmla="*/ 1320 w 1484"/>
              <a:gd name="T119" fmla="*/ 121 h 143"/>
              <a:gd name="T120" fmla="*/ 1484 w 1484"/>
              <a:gd name="T121" fmla="*/ 83 h 143"/>
              <a:gd name="T122" fmla="*/ 1406 w 1484"/>
              <a:gd name="T123" fmla="*/ 2 h 143"/>
              <a:gd name="T124" fmla="*/ 1447 w 1484"/>
              <a:gd name="T125" fmla="*/ 5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4" h="143">
                <a:moveTo>
                  <a:pt x="134" y="10"/>
                </a:moveTo>
                <a:cubicBezTo>
                  <a:pt x="115" y="10"/>
                  <a:pt x="115" y="10"/>
                  <a:pt x="115" y="10"/>
                </a:cubicBezTo>
                <a:cubicBezTo>
                  <a:pt x="74" y="101"/>
                  <a:pt x="74" y="101"/>
                  <a:pt x="74" y="101"/>
                </a:cubicBezTo>
                <a:cubicBezTo>
                  <a:pt x="73" y="103"/>
                  <a:pt x="70" y="109"/>
                  <a:pt x="67" y="117"/>
                </a:cubicBezTo>
                <a:cubicBezTo>
                  <a:pt x="67" y="117"/>
                  <a:pt x="67" y="117"/>
                  <a:pt x="67" y="117"/>
                </a:cubicBezTo>
                <a:cubicBezTo>
                  <a:pt x="66" y="114"/>
                  <a:pt x="64" y="108"/>
                  <a:pt x="61" y="101"/>
                </a:cubicBezTo>
                <a:cubicBezTo>
                  <a:pt x="20" y="10"/>
                  <a:pt x="20" y="10"/>
                  <a:pt x="20" y="10"/>
                </a:cubicBezTo>
                <a:cubicBezTo>
                  <a:pt x="0" y="10"/>
                  <a:pt x="0" y="10"/>
                  <a:pt x="0" y="10"/>
                </a:cubicBezTo>
                <a:cubicBezTo>
                  <a:pt x="0" y="141"/>
                  <a:pt x="0" y="141"/>
                  <a:pt x="0" y="141"/>
                </a:cubicBezTo>
                <a:cubicBezTo>
                  <a:pt x="15" y="141"/>
                  <a:pt x="15" y="141"/>
                  <a:pt x="15" y="141"/>
                </a:cubicBezTo>
                <a:cubicBezTo>
                  <a:pt x="15" y="53"/>
                  <a:pt x="15" y="53"/>
                  <a:pt x="15" y="53"/>
                </a:cubicBezTo>
                <a:cubicBezTo>
                  <a:pt x="15" y="41"/>
                  <a:pt x="15" y="33"/>
                  <a:pt x="14" y="27"/>
                </a:cubicBezTo>
                <a:cubicBezTo>
                  <a:pt x="15" y="27"/>
                  <a:pt x="15" y="27"/>
                  <a:pt x="15" y="27"/>
                </a:cubicBezTo>
                <a:cubicBezTo>
                  <a:pt x="16" y="34"/>
                  <a:pt x="17" y="38"/>
                  <a:pt x="18" y="41"/>
                </a:cubicBezTo>
                <a:cubicBezTo>
                  <a:pt x="63" y="141"/>
                  <a:pt x="63" y="141"/>
                  <a:pt x="63" y="141"/>
                </a:cubicBezTo>
                <a:cubicBezTo>
                  <a:pt x="71" y="141"/>
                  <a:pt x="71" y="141"/>
                  <a:pt x="71" y="141"/>
                </a:cubicBezTo>
                <a:cubicBezTo>
                  <a:pt x="116" y="40"/>
                  <a:pt x="116" y="40"/>
                  <a:pt x="116" y="40"/>
                </a:cubicBezTo>
                <a:cubicBezTo>
                  <a:pt x="117" y="37"/>
                  <a:pt x="118" y="33"/>
                  <a:pt x="120" y="27"/>
                </a:cubicBezTo>
                <a:cubicBezTo>
                  <a:pt x="120" y="27"/>
                  <a:pt x="120" y="27"/>
                  <a:pt x="120" y="27"/>
                </a:cubicBezTo>
                <a:cubicBezTo>
                  <a:pt x="119" y="37"/>
                  <a:pt x="119" y="46"/>
                  <a:pt x="119" y="53"/>
                </a:cubicBezTo>
                <a:cubicBezTo>
                  <a:pt x="119" y="141"/>
                  <a:pt x="119" y="141"/>
                  <a:pt x="119" y="141"/>
                </a:cubicBezTo>
                <a:cubicBezTo>
                  <a:pt x="134" y="141"/>
                  <a:pt x="134" y="141"/>
                  <a:pt x="134" y="141"/>
                </a:cubicBezTo>
                <a:cubicBezTo>
                  <a:pt x="134" y="10"/>
                  <a:pt x="134" y="10"/>
                  <a:pt x="134" y="10"/>
                </a:cubicBezTo>
                <a:close/>
                <a:moveTo>
                  <a:pt x="180" y="7"/>
                </a:moveTo>
                <a:cubicBezTo>
                  <a:pt x="178" y="5"/>
                  <a:pt x="175" y="4"/>
                  <a:pt x="173" y="4"/>
                </a:cubicBezTo>
                <a:cubicBezTo>
                  <a:pt x="170" y="4"/>
                  <a:pt x="167" y="5"/>
                  <a:pt x="166" y="7"/>
                </a:cubicBezTo>
                <a:cubicBezTo>
                  <a:pt x="164" y="9"/>
                  <a:pt x="163" y="11"/>
                  <a:pt x="163" y="13"/>
                </a:cubicBezTo>
                <a:cubicBezTo>
                  <a:pt x="163" y="16"/>
                  <a:pt x="164" y="19"/>
                  <a:pt x="166" y="21"/>
                </a:cubicBezTo>
                <a:cubicBezTo>
                  <a:pt x="168" y="22"/>
                  <a:pt x="170" y="23"/>
                  <a:pt x="173" y="23"/>
                </a:cubicBezTo>
                <a:cubicBezTo>
                  <a:pt x="175" y="23"/>
                  <a:pt x="178" y="22"/>
                  <a:pt x="180" y="21"/>
                </a:cubicBezTo>
                <a:cubicBezTo>
                  <a:pt x="182" y="19"/>
                  <a:pt x="183" y="16"/>
                  <a:pt x="183" y="13"/>
                </a:cubicBezTo>
                <a:cubicBezTo>
                  <a:pt x="183" y="11"/>
                  <a:pt x="182" y="9"/>
                  <a:pt x="180" y="7"/>
                </a:cubicBezTo>
                <a:close/>
                <a:moveTo>
                  <a:pt x="180" y="47"/>
                </a:moveTo>
                <a:cubicBezTo>
                  <a:pt x="165" y="47"/>
                  <a:pt x="165" y="47"/>
                  <a:pt x="165" y="47"/>
                </a:cubicBezTo>
                <a:cubicBezTo>
                  <a:pt x="165" y="141"/>
                  <a:pt x="165" y="141"/>
                  <a:pt x="165" y="141"/>
                </a:cubicBezTo>
                <a:cubicBezTo>
                  <a:pt x="180" y="141"/>
                  <a:pt x="180" y="141"/>
                  <a:pt x="180" y="141"/>
                </a:cubicBezTo>
                <a:cubicBezTo>
                  <a:pt x="180" y="47"/>
                  <a:pt x="180" y="47"/>
                  <a:pt x="180" y="47"/>
                </a:cubicBezTo>
                <a:close/>
                <a:moveTo>
                  <a:pt x="272" y="123"/>
                </a:moveTo>
                <a:cubicBezTo>
                  <a:pt x="265" y="128"/>
                  <a:pt x="257" y="131"/>
                  <a:pt x="249" y="131"/>
                </a:cubicBezTo>
                <a:cubicBezTo>
                  <a:pt x="239" y="131"/>
                  <a:pt x="231" y="127"/>
                  <a:pt x="226" y="121"/>
                </a:cubicBezTo>
                <a:cubicBezTo>
                  <a:pt x="220" y="115"/>
                  <a:pt x="217" y="106"/>
                  <a:pt x="217" y="95"/>
                </a:cubicBezTo>
                <a:cubicBezTo>
                  <a:pt x="217" y="84"/>
                  <a:pt x="220" y="75"/>
                  <a:pt x="226" y="68"/>
                </a:cubicBezTo>
                <a:cubicBezTo>
                  <a:pt x="232" y="61"/>
                  <a:pt x="240" y="58"/>
                  <a:pt x="250" y="58"/>
                </a:cubicBezTo>
                <a:cubicBezTo>
                  <a:pt x="258" y="58"/>
                  <a:pt x="265" y="60"/>
                  <a:pt x="272" y="65"/>
                </a:cubicBezTo>
                <a:cubicBezTo>
                  <a:pt x="272" y="50"/>
                  <a:pt x="272" y="50"/>
                  <a:pt x="272" y="50"/>
                </a:cubicBezTo>
                <a:cubicBezTo>
                  <a:pt x="266" y="46"/>
                  <a:pt x="259" y="45"/>
                  <a:pt x="250" y="45"/>
                </a:cubicBezTo>
                <a:cubicBezTo>
                  <a:pt x="236" y="45"/>
                  <a:pt x="224" y="50"/>
                  <a:pt x="215" y="59"/>
                </a:cubicBezTo>
                <a:cubicBezTo>
                  <a:pt x="206" y="68"/>
                  <a:pt x="201" y="81"/>
                  <a:pt x="201" y="96"/>
                </a:cubicBezTo>
                <a:cubicBezTo>
                  <a:pt x="201" y="105"/>
                  <a:pt x="203" y="114"/>
                  <a:pt x="207" y="121"/>
                </a:cubicBezTo>
                <a:cubicBezTo>
                  <a:pt x="211" y="128"/>
                  <a:pt x="216" y="134"/>
                  <a:pt x="223" y="138"/>
                </a:cubicBezTo>
                <a:cubicBezTo>
                  <a:pt x="230" y="142"/>
                  <a:pt x="238" y="143"/>
                  <a:pt x="246" y="143"/>
                </a:cubicBezTo>
                <a:cubicBezTo>
                  <a:pt x="256" y="143"/>
                  <a:pt x="265" y="141"/>
                  <a:pt x="272" y="137"/>
                </a:cubicBezTo>
                <a:cubicBezTo>
                  <a:pt x="272" y="123"/>
                  <a:pt x="272" y="123"/>
                  <a:pt x="272" y="123"/>
                </a:cubicBezTo>
                <a:close/>
                <a:moveTo>
                  <a:pt x="342" y="47"/>
                </a:moveTo>
                <a:cubicBezTo>
                  <a:pt x="340" y="46"/>
                  <a:pt x="337" y="46"/>
                  <a:pt x="333" y="46"/>
                </a:cubicBezTo>
                <a:cubicBezTo>
                  <a:pt x="327" y="46"/>
                  <a:pt x="322" y="47"/>
                  <a:pt x="318" y="51"/>
                </a:cubicBezTo>
                <a:cubicBezTo>
                  <a:pt x="314" y="55"/>
                  <a:pt x="310" y="60"/>
                  <a:pt x="308" y="67"/>
                </a:cubicBezTo>
                <a:cubicBezTo>
                  <a:pt x="308" y="67"/>
                  <a:pt x="308" y="67"/>
                  <a:pt x="308" y="67"/>
                </a:cubicBezTo>
                <a:cubicBezTo>
                  <a:pt x="308" y="47"/>
                  <a:pt x="308" y="47"/>
                  <a:pt x="308" y="47"/>
                </a:cubicBezTo>
                <a:cubicBezTo>
                  <a:pt x="293" y="47"/>
                  <a:pt x="293" y="47"/>
                  <a:pt x="293" y="47"/>
                </a:cubicBezTo>
                <a:cubicBezTo>
                  <a:pt x="293" y="141"/>
                  <a:pt x="293" y="141"/>
                  <a:pt x="293" y="141"/>
                </a:cubicBezTo>
                <a:cubicBezTo>
                  <a:pt x="308" y="141"/>
                  <a:pt x="308" y="141"/>
                  <a:pt x="308" y="141"/>
                </a:cubicBezTo>
                <a:cubicBezTo>
                  <a:pt x="308" y="93"/>
                  <a:pt x="308" y="93"/>
                  <a:pt x="308" y="93"/>
                </a:cubicBezTo>
                <a:cubicBezTo>
                  <a:pt x="308" y="83"/>
                  <a:pt x="310" y="75"/>
                  <a:pt x="314" y="69"/>
                </a:cubicBezTo>
                <a:cubicBezTo>
                  <a:pt x="318" y="63"/>
                  <a:pt x="324" y="59"/>
                  <a:pt x="330" y="59"/>
                </a:cubicBezTo>
                <a:cubicBezTo>
                  <a:pt x="335" y="59"/>
                  <a:pt x="339" y="60"/>
                  <a:pt x="342" y="62"/>
                </a:cubicBezTo>
                <a:cubicBezTo>
                  <a:pt x="342" y="47"/>
                  <a:pt x="342" y="47"/>
                  <a:pt x="342" y="47"/>
                </a:cubicBezTo>
                <a:close/>
                <a:moveTo>
                  <a:pt x="427" y="58"/>
                </a:moveTo>
                <a:cubicBezTo>
                  <a:pt x="420" y="49"/>
                  <a:pt x="409" y="45"/>
                  <a:pt x="395" y="45"/>
                </a:cubicBezTo>
                <a:cubicBezTo>
                  <a:pt x="380" y="45"/>
                  <a:pt x="368" y="49"/>
                  <a:pt x="359" y="58"/>
                </a:cubicBezTo>
                <a:cubicBezTo>
                  <a:pt x="351" y="67"/>
                  <a:pt x="347" y="80"/>
                  <a:pt x="347" y="95"/>
                </a:cubicBezTo>
                <a:cubicBezTo>
                  <a:pt x="347" y="110"/>
                  <a:pt x="351" y="121"/>
                  <a:pt x="359" y="130"/>
                </a:cubicBezTo>
                <a:cubicBezTo>
                  <a:pt x="367" y="139"/>
                  <a:pt x="379" y="143"/>
                  <a:pt x="392" y="143"/>
                </a:cubicBezTo>
                <a:cubicBezTo>
                  <a:pt x="407" y="143"/>
                  <a:pt x="418" y="139"/>
                  <a:pt x="427" y="130"/>
                </a:cubicBezTo>
                <a:cubicBezTo>
                  <a:pt x="435" y="121"/>
                  <a:pt x="439" y="109"/>
                  <a:pt x="439" y="94"/>
                </a:cubicBezTo>
                <a:cubicBezTo>
                  <a:pt x="439" y="79"/>
                  <a:pt x="435" y="67"/>
                  <a:pt x="427" y="58"/>
                </a:cubicBezTo>
                <a:close/>
                <a:moveTo>
                  <a:pt x="416" y="121"/>
                </a:moveTo>
                <a:cubicBezTo>
                  <a:pt x="411" y="128"/>
                  <a:pt x="403" y="131"/>
                  <a:pt x="394" y="131"/>
                </a:cubicBezTo>
                <a:cubicBezTo>
                  <a:pt x="384" y="131"/>
                  <a:pt x="376" y="127"/>
                  <a:pt x="371" y="121"/>
                </a:cubicBezTo>
                <a:cubicBezTo>
                  <a:pt x="365" y="115"/>
                  <a:pt x="362" y="106"/>
                  <a:pt x="362" y="95"/>
                </a:cubicBezTo>
                <a:cubicBezTo>
                  <a:pt x="362" y="83"/>
                  <a:pt x="365" y="74"/>
                  <a:pt x="371" y="67"/>
                </a:cubicBezTo>
                <a:cubicBezTo>
                  <a:pt x="376" y="61"/>
                  <a:pt x="384" y="58"/>
                  <a:pt x="394" y="58"/>
                </a:cubicBezTo>
                <a:cubicBezTo>
                  <a:pt x="403" y="58"/>
                  <a:pt x="411" y="61"/>
                  <a:pt x="416" y="67"/>
                </a:cubicBezTo>
                <a:cubicBezTo>
                  <a:pt x="421" y="73"/>
                  <a:pt x="424" y="83"/>
                  <a:pt x="424" y="94"/>
                </a:cubicBezTo>
                <a:cubicBezTo>
                  <a:pt x="424" y="106"/>
                  <a:pt x="421" y="115"/>
                  <a:pt x="416" y="121"/>
                </a:cubicBezTo>
                <a:close/>
                <a:moveTo>
                  <a:pt x="507" y="100"/>
                </a:moveTo>
                <a:cubicBezTo>
                  <a:pt x="503" y="96"/>
                  <a:pt x="497" y="92"/>
                  <a:pt x="488" y="88"/>
                </a:cubicBezTo>
                <a:cubicBezTo>
                  <a:pt x="480" y="85"/>
                  <a:pt x="476" y="83"/>
                  <a:pt x="473" y="80"/>
                </a:cubicBezTo>
                <a:cubicBezTo>
                  <a:pt x="471" y="78"/>
                  <a:pt x="470" y="75"/>
                  <a:pt x="470" y="71"/>
                </a:cubicBezTo>
                <a:cubicBezTo>
                  <a:pt x="470" y="67"/>
                  <a:pt x="471" y="64"/>
                  <a:pt x="474" y="61"/>
                </a:cubicBezTo>
                <a:cubicBezTo>
                  <a:pt x="477" y="59"/>
                  <a:pt x="481" y="58"/>
                  <a:pt x="486" y="58"/>
                </a:cubicBezTo>
                <a:cubicBezTo>
                  <a:pt x="494" y="58"/>
                  <a:pt x="502" y="60"/>
                  <a:pt x="508" y="64"/>
                </a:cubicBezTo>
                <a:cubicBezTo>
                  <a:pt x="508" y="49"/>
                  <a:pt x="508" y="49"/>
                  <a:pt x="508" y="49"/>
                </a:cubicBezTo>
                <a:cubicBezTo>
                  <a:pt x="502" y="46"/>
                  <a:pt x="495" y="45"/>
                  <a:pt x="488" y="45"/>
                </a:cubicBezTo>
                <a:cubicBezTo>
                  <a:pt x="478" y="45"/>
                  <a:pt x="470" y="47"/>
                  <a:pt x="464" y="53"/>
                </a:cubicBezTo>
                <a:cubicBezTo>
                  <a:pt x="458" y="58"/>
                  <a:pt x="454" y="64"/>
                  <a:pt x="454" y="72"/>
                </a:cubicBezTo>
                <a:cubicBezTo>
                  <a:pt x="454" y="79"/>
                  <a:pt x="456" y="84"/>
                  <a:pt x="460" y="88"/>
                </a:cubicBezTo>
                <a:cubicBezTo>
                  <a:pt x="463" y="92"/>
                  <a:pt x="469" y="96"/>
                  <a:pt x="477" y="100"/>
                </a:cubicBezTo>
                <a:cubicBezTo>
                  <a:pt x="485" y="104"/>
                  <a:pt x="491" y="107"/>
                  <a:pt x="493" y="109"/>
                </a:cubicBezTo>
                <a:cubicBezTo>
                  <a:pt x="495" y="111"/>
                  <a:pt x="497" y="114"/>
                  <a:pt x="497" y="117"/>
                </a:cubicBezTo>
                <a:cubicBezTo>
                  <a:pt x="497" y="126"/>
                  <a:pt x="491" y="131"/>
                  <a:pt x="479" y="131"/>
                </a:cubicBezTo>
                <a:cubicBezTo>
                  <a:pt x="470" y="131"/>
                  <a:pt x="462" y="128"/>
                  <a:pt x="454" y="122"/>
                </a:cubicBezTo>
                <a:cubicBezTo>
                  <a:pt x="454" y="138"/>
                  <a:pt x="454" y="138"/>
                  <a:pt x="454" y="138"/>
                </a:cubicBezTo>
                <a:cubicBezTo>
                  <a:pt x="461" y="142"/>
                  <a:pt x="469" y="143"/>
                  <a:pt x="478" y="143"/>
                </a:cubicBezTo>
                <a:cubicBezTo>
                  <a:pt x="488" y="143"/>
                  <a:pt x="496" y="141"/>
                  <a:pt x="503" y="136"/>
                </a:cubicBezTo>
                <a:cubicBezTo>
                  <a:pt x="509" y="131"/>
                  <a:pt x="512" y="124"/>
                  <a:pt x="512" y="116"/>
                </a:cubicBezTo>
                <a:cubicBezTo>
                  <a:pt x="512" y="110"/>
                  <a:pt x="510" y="104"/>
                  <a:pt x="507" y="100"/>
                </a:cubicBezTo>
                <a:close/>
                <a:moveTo>
                  <a:pt x="606" y="58"/>
                </a:moveTo>
                <a:cubicBezTo>
                  <a:pt x="598" y="49"/>
                  <a:pt x="587" y="45"/>
                  <a:pt x="573" y="45"/>
                </a:cubicBezTo>
                <a:cubicBezTo>
                  <a:pt x="558" y="45"/>
                  <a:pt x="546" y="49"/>
                  <a:pt x="538" y="58"/>
                </a:cubicBezTo>
                <a:cubicBezTo>
                  <a:pt x="529" y="67"/>
                  <a:pt x="525" y="80"/>
                  <a:pt x="525" y="95"/>
                </a:cubicBezTo>
                <a:cubicBezTo>
                  <a:pt x="525" y="110"/>
                  <a:pt x="529" y="121"/>
                  <a:pt x="537" y="130"/>
                </a:cubicBezTo>
                <a:cubicBezTo>
                  <a:pt x="546" y="139"/>
                  <a:pt x="557" y="143"/>
                  <a:pt x="571" y="143"/>
                </a:cubicBezTo>
                <a:cubicBezTo>
                  <a:pt x="585" y="143"/>
                  <a:pt x="596" y="139"/>
                  <a:pt x="605" y="130"/>
                </a:cubicBezTo>
                <a:cubicBezTo>
                  <a:pt x="613" y="121"/>
                  <a:pt x="618" y="109"/>
                  <a:pt x="618" y="94"/>
                </a:cubicBezTo>
                <a:cubicBezTo>
                  <a:pt x="618" y="79"/>
                  <a:pt x="614" y="67"/>
                  <a:pt x="606" y="58"/>
                </a:cubicBezTo>
                <a:close/>
                <a:moveTo>
                  <a:pt x="594" y="121"/>
                </a:moveTo>
                <a:cubicBezTo>
                  <a:pt x="589" y="128"/>
                  <a:pt x="582" y="131"/>
                  <a:pt x="572" y="131"/>
                </a:cubicBezTo>
                <a:cubicBezTo>
                  <a:pt x="562" y="131"/>
                  <a:pt x="555" y="127"/>
                  <a:pt x="549" y="121"/>
                </a:cubicBezTo>
                <a:cubicBezTo>
                  <a:pt x="543" y="115"/>
                  <a:pt x="540" y="106"/>
                  <a:pt x="540" y="95"/>
                </a:cubicBezTo>
                <a:cubicBezTo>
                  <a:pt x="540" y="83"/>
                  <a:pt x="543" y="74"/>
                  <a:pt x="549" y="67"/>
                </a:cubicBezTo>
                <a:cubicBezTo>
                  <a:pt x="554" y="61"/>
                  <a:pt x="562" y="58"/>
                  <a:pt x="572" y="58"/>
                </a:cubicBezTo>
                <a:cubicBezTo>
                  <a:pt x="582" y="58"/>
                  <a:pt x="589" y="61"/>
                  <a:pt x="594" y="67"/>
                </a:cubicBezTo>
                <a:cubicBezTo>
                  <a:pt x="599" y="73"/>
                  <a:pt x="602" y="83"/>
                  <a:pt x="602" y="94"/>
                </a:cubicBezTo>
                <a:cubicBezTo>
                  <a:pt x="602" y="106"/>
                  <a:pt x="600" y="115"/>
                  <a:pt x="594" y="121"/>
                </a:cubicBezTo>
                <a:close/>
                <a:moveTo>
                  <a:pt x="682" y="2"/>
                </a:moveTo>
                <a:cubicBezTo>
                  <a:pt x="679" y="1"/>
                  <a:pt x="676" y="0"/>
                  <a:pt x="671" y="0"/>
                </a:cubicBezTo>
                <a:cubicBezTo>
                  <a:pt x="662" y="0"/>
                  <a:pt x="655" y="3"/>
                  <a:pt x="650" y="9"/>
                </a:cubicBezTo>
                <a:cubicBezTo>
                  <a:pt x="644" y="15"/>
                  <a:pt x="641" y="22"/>
                  <a:pt x="641" y="32"/>
                </a:cubicBezTo>
                <a:cubicBezTo>
                  <a:pt x="641" y="47"/>
                  <a:pt x="641" y="47"/>
                  <a:pt x="641" y="47"/>
                </a:cubicBezTo>
                <a:cubicBezTo>
                  <a:pt x="625" y="47"/>
                  <a:pt x="625" y="47"/>
                  <a:pt x="625" y="47"/>
                </a:cubicBezTo>
                <a:cubicBezTo>
                  <a:pt x="625" y="60"/>
                  <a:pt x="625" y="60"/>
                  <a:pt x="625" y="60"/>
                </a:cubicBezTo>
                <a:cubicBezTo>
                  <a:pt x="641" y="60"/>
                  <a:pt x="641" y="60"/>
                  <a:pt x="641" y="60"/>
                </a:cubicBezTo>
                <a:cubicBezTo>
                  <a:pt x="641" y="141"/>
                  <a:pt x="641" y="141"/>
                  <a:pt x="641" y="141"/>
                </a:cubicBezTo>
                <a:cubicBezTo>
                  <a:pt x="656" y="141"/>
                  <a:pt x="656" y="141"/>
                  <a:pt x="656" y="141"/>
                </a:cubicBezTo>
                <a:cubicBezTo>
                  <a:pt x="656" y="60"/>
                  <a:pt x="656" y="60"/>
                  <a:pt x="656" y="60"/>
                </a:cubicBezTo>
                <a:cubicBezTo>
                  <a:pt x="678" y="60"/>
                  <a:pt x="678" y="60"/>
                  <a:pt x="678" y="60"/>
                </a:cubicBezTo>
                <a:cubicBezTo>
                  <a:pt x="678" y="47"/>
                  <a:pt x="678" y="47"/>
                  <a:pt x="678" y="47"/>
                </a:cubicBezTo>
                <a:cubicBezTo>
                  <a:pt x="656" y="47"/>
                  <a:pt x="656" y="47"/>
                  <a:pt x="656" y="47"/>
                </a:cubicBezTo>
                <a:cubicBezTo>
                  <a:pt x="656" y="33"/>
                  <a:pt x="656" y="33"/>
                  <a:pt x="656" y="33"/>
                </a:cubicBezTo>
                <a:cubicBezTo>
                  <a:pt x="656" y="19"/>
                  <a:pt x="661" y="13"/>
                  <a:pt x="672" y="13"/>
                </a:cubicBezTo>
                <a:cubicBezTo>
                  <a:pt x="676" y="13"/>
                  <a:pt x="679" y="14"/>
                  <a:pt x="682" y="15"/>
                </a:cubicBezTo>
                <a:cubicBezTo>
                  <a:pt x="682" y="2"/>
                  <a:pt x="682" y="2"/>
                  <a:pt x="682" y="2"/>
                </a:cubicBezTo>
                <a:close/>
                <a:moveTo>
                  <a:pt x="740" y="127"/>
                </a:moveTo>
                <a:cubicBezTo>
                  <a:pt x="737" y="129"/>
                  <a:pt x="734" y="130"/>
                  <a:pt x="730" y="130"/>
                </a:cubicBezTo>
                <a:cubicBezTo>
                  <a:pt x="725" y="130"/>
                  <a:pt x="721" y="129"/>
                  <a:pt x="719" y="126"/>
                </a:cubicBezTo>
                <a:cubicBezTo>
                  <a:pt x="717" y="124"/>
                  <a:pt x="716" y="119"/>
                  <a:pt x="716" y="113"/>
                </a:cubicBezTo>
                <a:cubicBezTo>
                  <a:pt x="716" y="60"/>
                  <a:pt x="716" y="60"/>
                  <a:pt x="716" y="60"/>
                </a:cubicBezTo>
                <a:cubicBezTo>
                  <a:pt x="740" y="60"/>
                  <a:pt x="740" y="60"/>
                  <a:pt x="740" y="60"/>
                </a:cubicBezTo>
                <a:cubicBezTo>
                  <a:pt x="740" y="47"/>
                  <a:pt x="740" y="47"/>
                  <a:pt x="740" y="47"/>
                </a:cubicBezTo>
                <a:cubicBezTo>
                  <a:pt x="716" y="47"/>
                  <a:pt x="716" y="47"/>
                  <a:pt x="716" y="47"/>
                </a:cubicBezTo>
                <a:cubicBezTo>
                  <a:pt x="716" y="19"/>
                  <a:pt x="716" y="19"/>
                  <a:pt x="716" y="19"/>
                </a:cubicBezTo>
                <a:cubicBezTo>
                  <a:pt x="701" y="24"/>
                  <a:pt x="701" y="24"/>
                  <a:pt x="701" y="24"/>
                </a:cubicBezTo>
                <a:cubicBezTo>
                  <a:pt x="701" y="47"/>
                  <a:pt x="701" y="47"/>
                  <a:pt x="701" y="47"/>
                </a:cubicBezTo>
                <a:cubicBezTo>
                  <a:pt x="685" y="47"/>
                  <a:pt x="685" y="47"/>
                  <a:pt x="685" y="47"/>
                </a:cubicBezTo>
                <a:cubicBezTo>
                  <a:pt x="685" y="60"/>
                  <a:pt x="685" y="60"/>
                  <a:pt x="685" y="60"/>
                </a:cubicBezTo>
                <a:cubicBezTo>
                  <a:pt x="701" y="60"/>
                  <a:pt x="701" y="60"/>
                  <a:pt x="701" y="60"/>
                </a:cubicBezTo>
                <a:cubicBezTo>
                  <a:pt x="701" y="116"/>
                  <a:pt x="701" y="116"/>
                  <a:pt x="701" y="116"/>
                </a:cubicBezTo>
                <a:cubicBezTo>
                  <a:pt x="701" y="134"/>
                  <a:pt x="709" y="143"/>
                  <a:pt x="725" y="143"/>
                </a:cubicBezTo>
                <a:cubicBezTo>
                  <a:pt x="731" y="143"/>
                  <a:pt x="736" y="142"/>
                  <a:pt x="740" y="140"/>
                </a:cubicBezTo>
                <a:cubicBezTo>
                  <a:pt x="740" y="127"/>
                  <a:pt x="740" y="127"/>
                  <a:pt x="740" y="127"/>
                </a:cubicBezTo>
                <a:close/>
                <a:moveTo>
                  <a:pt x="865" y="97"/>
                </a:moveTo>
                <a:cubicBezTo>
                  <a:pt x="861" y="88"/>
                  <a:pt x="857" y="83"/>
                  <a:pt x="852" y="81"/>
                </a:cubicBezTo>
                <a:cubicBezTo>
                  <a:pt x="852" y="81"/>
                  <a:pt x="852" y="81"/>
                  <a:pt x="852" y="81"/>
                </a:cubicBezTo>
                <a:cubicBezTo>
                  <a:pt x="861" y="79"/>
                  <a:pt x="868" y="75"/>
                  <a:pt x="873" y="68"/>
                </a:cubicBezTo>
                <a:cubicBezTo>
                  <a:pt x="878" y="62"/>
                  <a:pt x="881" y="54"/>
                  <a:pt x="881" y="45"/>
                </a:cubicBezTo>
                <a:cubicBezTo>
                  <a:pt x="881" y="34"/>
                  <a:pt x="878" y="25"/>
                  <a:pt x="870" y="19"/>
                </a:cubicBezTo>
                <a:cubicBezTo>
                  <a:pt x="863" y="13"/>
                  <a:pt x="854" y="10"/>
                  <a:pt x="841" y="10"/>
                </a:cubicBezTo>
                <a:cubicBezTo>
                  <a:pt x="802" y="10"/>
                  <a:pt x="802" y="10"/>
                  <a:pt x="802" y="10"/>
                </a:cubicBezTo>
                <a:cubicBezTo>
                  <a:pt x="802" y="141"/>
                  <a:pt x="802" y="141"/>
                  <a:pt x="802" y="141"/>
                </a:cubicBezTo>
                <a:cubicBezTo>
                  <a:pt x="817" y="141"/>
                  <a:pt x="817" y="141"/>
                  <a:pt x="817" y="141"/>
                </a:cubicBezTo>
                <a:cubicBezTo>
                  <a:pt x="817" y="85"/>
                  <a:pt x="817" y="85"/>
                  <a:pt x="817" y="85"/>
                </a:cubicBezTo>
                <a:cubicBezTo>
                  <a:pt x="831" y="85"/>
                  <a:pt x="831" y="85"/>
                  <a:pt x="831" y="85"/>
                </a:cubicBezTo>
                <a:cubicBezTo>
                  <a:pt x="839" y="85"/>
                  <a:pt x="846" y="91"/>
                  <a:pt x="851" y="102"/>
                </a:cubicBezTo>
                <a:cubicBezTo>
                  <a:pt x="868" y="141"/>
                  <a:pt x="868" y="141"/>
                  <a:pt x="868" y="141"/>
                </a:cubicBezTo>
                <a:cubicBezTo>
                  <a:pt x="886" y="141"/>
                  <a:pt x="886" y="141"/>
                  <a:pt x="886" y="141"/>
                </a:cubicBezTo>
                <a:cubicBezTo>
                  <a:pt x="865" y="97"/>
                  <a:pt x="865" y="97"/>
                  <a:pt x="865" y="97"/>
                </a:cubicBezTo>
                <a:close/>
                <a:moveTo>
                  <a:pt x="857" y="64"/>
                </a:moveTo>
                <a:cubicBezTo>
                  <a:pt x="852" y="69"/>
                  <a:pt x="846" y="71"/>
                  <a:pt x="837" y="71"/>
                </a:cubicBezTo>
                <a:cubicBezTo>
                  <a:pt x="817" y="71"/>
                  <a:pt x="817" y="71"/>
                  <a:pt x="817" y="71"/>
                </a:cubicBezTo>
                <a:cubicBezTo>
                  <a:pt x="817" y="23"/>
                  <a:pt x="817" y="23"/>
                  <a:pt x="817" y="23"/>
                </a:cubicBezTo>
                <a:cubicBezTo>
                  <a:pt x="838" y="23"/>
                  <a:pt x="838" y="23"/>
                  <a:pt x="838" y="23"/>
                </a:cubicBezTo>
                <a:cubicBezTo>
                  <a:pt x="847" y="23"/>
                  <a:pt x="854" y="25"/>
                  <a:pt x="858" y="29"/>
                </a:cubicBezTo>
                <a:cubicBezTo>
                  <a:pt x="863" y="33"/>
                  <a:pt x="865" y="39"/>
                  <a:pt x="865" y="46"/>
                </a:cubicBezTo>
                <a:cubicBezTo>
                  <a:pt x="865" y="53"/>
                  <a:pt x="862" y="59"/>
                  <a:pt x="857" y="64"/>
                </a:cubicBezTo>
                <a:close/>
                <a:moveTo>
                  <a:pt x="981" y="90"/>
                </a:moveTo>
                <a:cubicBezTo>
                  <a:pt x="981" y="76"/>
                  <a:pt x="977" y="65"/>
                  <a:pt x="971" y="57"/>
                </a:cubicBezTo>
                <a:cubicBezTo>
                  <a:pt x="964" y="49"/>
                  <a:pt x="954" y="45"/>
                  <a:pt x="942" y="45"/>
                </a:cubicBezTo>
                <a:cubicBezTo>
                  <a:pt x="934" y="45"/>
                  <a:pt x="927" y="47"/>
                  <a:pt x="920" y="51"/>
                </a:cubicBezTo>
                <a:cubicBezTo>
                  <a:pt x="913" y="55"/>
                  <a:pt x="908" y="61"/>
                  <a:pt x="904" y="69"/>
                </a:cubicBezTo>
                <a:cubicBezTo>
                  <a:pt x="901" y="77"/>
                  <a:pt x="899" y="85"/>
                  <a:pt x="899" y="95"/>
                </a:cubicBezTo>
                <a:cubicBezTo>
                  <a:pt x="899" y="110"/>
                  <a:pt x="903" y="122"/>
                  <a:pt x="910" y="130"/>
                </a:cubicBezTo>
                <a:cubicBezTo>
                  <a:pt x="918" y="139"/>
                  <a:pt x="928" y="143"/>
                  <a:pt x="941" y="143"/>
                </a:cubicBezTo>
                <a:cubicBezTo>
                  <a:pt x="955" y="143"/>
                  <a:pt x="966" y="140"/>
                  <a:pt x="974" y="134"/>
                </a:cubicBezTo>
                <a:cubicBezTo>
                  <a:pt x="974" y="120"/>
                  <a:pt x="974" y="120"/>
                  <a:pt x="974" y="120"/>
                </a:cubicBezTo>
                <a:cubicBezTo>
                  <a:pt x="965" y="127"/>
                  <a:pt x="956" y="131"/>
                  <a:pt x="945" y="131"/>
                </a:cubicBezTo>
                <a:cubicBezTo>
                  <a:pt x="936" y="131"/>
                  <a:pt x="928" y="128"/>
                  <a:pt x="923" y="122"/>
                </a:cubicBezTo>
                <a:cubicBezTo>
                  <a:pt x="917" y="117"/>
                  <a:pt x="915" y="109"/>
                  <a:pt x="914" y="98"/>
                </a:cubicBezTo>
                <a:cubicBezTo>
                  <a:pt x="981" y="98"/>
                  <a:pt x="981" y="98"/>
                  <a:pt x="981" y="98"/>
                </a:cubicBezTo>
                <a:cubicBezTo>
                  <a:pt x="981" y="90"/>
                  <a:pt x="981" y="90"/>
                  <a:pt x="981" y="90"/>
                </a:cubicBezTo>
                <a:close/>
                <a:moveTo>
                  <a:pt x="915" y="85"/>
                </a:moveTo>
                <a:cubicBezTo>
                  <a:pt x="916" y="77"/>
                  <a:pt x="919" y="70"/>
                  <a:pt x="924" y="65"/>
                </a:cubicBezTo>
                <a:cubicBezTo>
                  <a:pt x="929" y="60"/>
                  <a:pt x="935" y="58"/>
                  <a:pt x="942" y="58"/>
                </a:cubicBezTo>
                <a:cubicBezTo>
                  <a:pt x="949" y="58"/>
                  <a:pt x="955" y="60"/>
                  <a:pt x="959" y="65"/>
                </a:cubicBezTo>
                <a:cubicBezTo>
                  <a:pt x="963" y="70"/>
                  <a:pt x="965" y="76"/>
                  <a:pt x="965" y="85"/>
                </a:cubicBezTo>
                <a:cubicBezTo>
                  <a:pt x="915" y="85"/>
                  <a:pt x="915" y="85"/>
                  <a:pt x="915" y="85"/>
                </a:cubicBezTo>
                <a:close/>
                <a:moveTo>
                  <a:pt x="1047" y="100"/>
                </a:moveTo>
                <a:cubicBezTo>
                  <a:pt x="1043" y="96"/>
                  <a:pt x="1037" y="92"/>
                  <a:pt x="1028" y="88"/>
                </a:cubicBezTo>
                <a:cubicBezTo>
                  <a:pt x="1021" y="85"/>
                  <a:pt x="1016" y="83"/>
                  <a:pt x="1014" y="80"/>
                </a:cubicBezTo>
                <a:cubicBezTo>
                  <a:pt x="1011" y="78"/>
                  <a:pt x="1010" y="75"/>
                  <a:pt x="1010" y="71"/>
                </a:cubicBezTo>
                <a:cubicBezTo>
                  <a:pt x="1010" y="67"/>
                  <a:pt x="1012" y="64"/>
                  <a:pt x="1015" y="61"/>
                </a:cubicBezTo>
                <a:cubicBezTo>
                  <a:pt x="1018" y="59"/>
                  <a:pt x="1022" y="58"/>
                  <a:pt x="1027" y="58"/>
                </a:cubicBezTo>
                <a:cubicBezTo>
                  <a:pt x="1035" y="58"/>
                  <a:pt x="1042" y="60"/>
                  <a:pt x="1048" y="64"/>
                </a:cubicBezTo>
                <a:cubicBezTo>
                  <a:pt x="1048" y="49"/>
                  <a:pt x="1048" y="49"/>
                  <a:pt x="1048" y="49"/>
                </a:cubicBezTo>
                <a:cubicBezTo>
                  <a:pt x="1042" y="46"/>
                  <a:pt x="1035" y="45"/>
                  <a:pt x="1028" y="45"/>
                </a:cubicBezTo>
                <a:cubicBezTo>
                  <a:pt x="1018" y="45"/>
                  <a:pt x="1010" y="47"/>
                  <a:pt x="1004" y="53"/>
                </a:cubicBezTo>
                <a:cubicBezTo>
                  <a:pt x="998" y="58"/>
                  <a:pt x="995" y="64"/>
                  <a:pt x="995" y="72"/>
                </a:cubicBezTo>
                <a:cubicBezTo>
                  <a:pt x="995" y="79"/>
                  <a:pt x="996" y="84"/>
                  <a:pt x="1000" y="88"/>
                </a:cubicBezTo>
                <a:cubicBezTo>
                  <a:pt x="1003" y="92"/>
                  <a:pt x="1009" y="96"/>
                  <a:pt x="1017" y="100"/>
                </a:cubicBezTo>
                <a:cubicBezTo>
                  <a:pt x="1026" y="104"/>
                  <a:pt x="1031" y="107"/>
                  <a:pt x="1033" y="109"/>
                </a:cubicBezTo>
                <a:cubicBezTo>
                  <a:pt x="1036" y="111"/>
                  <a:pt x="1037" y="114"/>
                  <a:pt x="1037" y="117"/>
                </a:cubicBezTo>
                <a:cubicBezTo>
                  <a:pt x="1037" y="126"/>
                  <a:pt x="1031" y="131"/>
                  <a:pt x="1019" y="131"/>
                </a:cubicBezTo>
                <a:cubicBezTo>
                  <a:pt x="1010" y="131"/>
                  <a:pt x="1002" y="128"/>
                  <a:pt x="994" y="122"/>
                </a:cubicBezTo>
                <a:cubicBezTo>
                  <a:pt x="994" y="138"/>
                  <a:pt x="994" y="138"/>
                  <a:pt x="994" y="138"/>
                </a:cubicBezTo>
                <a:cubicBezTo>
                  <a:pt x="1001" y="142"/>
                  <a:pt x="1009" y="143"/>
                  <a:pt x="1018" y="143"/>
                </a:cubicBezTo>
                <a:cubicBezTo>
                  <a:pt x="1028" y="143"/>
                  <a:pt x="1037" y="141"/>
                  <a:pt x="1043" y="136"/>
                </a:cubicBezTo>
                <a:cubicBezTo>
                  <a:pt x="1049" y="131"/>
                  <a:pt x="1052" y="124"/>
                  <a:pt x="1052" y="116"/>
                </a:cubicBezTo>
                <a:cubicBezTo>
                  <a:pt x="1052" y="110"/>
                  <a:pt x="1050" y="104"/>
                  <a:pt x="1047" y="100"/>
                </a:cubicBezTo>
                <a:close/>
                <a:moveTo>
                  <a:pt x="1147" y="90"/>
                </a:moveTo>
                <a:cubicBezTo>
                  <a:pt x="1147" y="76"/>
                  <a:pt x="1144" y="65"/>
                  <a:pt x="1137" y="57"/>
                </a:cubicBezTo>
                <a:cubicBezTo>
                  <a:pt x="1130" y="49"/>
                  <a:pt x="1121" y="45"/>
                  <a:pt x="1108" y="45"/>
                </a:cubicBezTo>
                <a:cubicBezTo>
                  <a:pt x="1100" y="45"/>
                  <a:pt x="1093" y="47"/>
                  <a:pt x="1086" y="51"/>
                </a:cubicBezTo>
                <a:cubicBezTo>
                  <a:pt x="1080" y="55"/>
                  <a:pt x="1075" y="61"/>
                  <a:pt x="1071" y="69"/>
                </a:cubicBezTo>
                <a:cubicBezTo>
                  <a:pt x="1067" y="77"/>
                  <a:pt x="1065" y="85"/>
                  <a:pt x="1065" y="95"/>
                </a:cubicBezTo>
                <a:cubicBezTo>
                  <a:pt x="1065" y="110"/>
                  <a:pt x="1069" y="122"/>
                  <a:pt x="1076" y="130"/>
                </a:cubicBezTo>
                <a:cubicBezTo>
                  <a:pt x="1084" y="139"/>
                  <a:pt x="1094" y="143"/>
                  <a:pt x="1108" y="143"/>
                </a:cubicBezTo>
                <a:cubicBezTo>
                  <a:pt x="1121" y="143"/>
                  <a:pt x="1132" y="140"/>
                  <a:pt x="1141" y="134"/>
                </a:cubicBezTo>
                <a:cubicBezTo>
                  <a:pt x="1141" y="120"/>
                  <a:pt x="1141" y="120"/>
                  <a:pt x="1141" y="120"/>
                </a:cubicBezTo>
                <a:cubicBezTo>
                  <a:pt x="1132" y="127"/>
                  <a:pt x="1122" y="131"/>
                  <a:pt x="1111" y="131"/>
                </a:cubicBezTo>
                <a:cubicBezTo>
                  <a:pt x="1102" y="131"/>
                  <a:pt x="1095" y="128"/>
                  <a:pt x="1089" y="122"/>
                </a:cubicBezTo>
                <a:cubicBezTo>
                  <a:pt x="1084" y="117"/>
                  <a:pt x="1081" y="109"/>
                  <a:pt x="1081" y="98"/>
                </a:cubicBezTo>
                <a:cubicBezTo>
                  <a:pt x="1147" y="98"/>
                  <a:pt x="1147" y="98"/>
                  <a:pt x="1147" y="98"/>
                </a:cubicBezTo>
                <a:cubicBezTo>
                  <a:pt x="1147" y="90"/>
                  <a:pt x="1147" y="90"/>
                  <a:pt x="1147" y="90"/>
                </a:cubicBezTo>
                <a:close/>
                <a:moveTo>
                  <a:pt x="1081" y="85"/>
                </a:moveTo>
                <a:cubicBezTo>
                  <a:pt x="1082" y="77"/>
                  <a:pt x="1085" y="70"/>
                  <a:pt x="1090" y="65"/>
                </a:cubicBezTo>
                <a:cubicBezTo>
                  <a:pt x="1095" y="60"/>
                  <a:pt x="1101" y="58"/>
                  <a:pt x="1108" y="58"/>
                </a:cubicBezTo>
                <a:cubicBezTo>
                  <a:pt x="1116" y="58"/>
                  <a:pt x="1121" y="60"/>
                  <a:pt x="1125" y="65"/>
                </a:cubicBezTo>
                <a:cubicBezTo>
                  <a:pt x="1130" y="70"/>
                  <a:pt x="1132" y="76"/>
                  <a:pt x="1132" y="85"/>
                </a:cubicBezTo>
                <a:cubicBezTo>
                  <a:pt x="1081" y="85"/>
                  <a:pt x="1081" y="85"/>
                  <a:pt x="1081" y="85"/>
                </a:cubicBezTo>
                <a:close/>
                <a:moveTo>
                  <a:pt x="1234" y="80"/>
                </a:moveTo>
                <a:cubicBezTo>
                  <a:pt x="1234" y="57"/>
                  <a:pt x="1223" y="45"/>
                  <a:pt x="1201" y="45"/>
                </a:cubicBezTo>
                <a:cubicBezTo>
                  <a:pt x="1196" y="45"/>
                  <a:pt x="1190" y="46"/>
                  <a:pt x="1183" y="48"/>
                </a:cubicBezTo>
                <a:cubicBezTo>
                  <a:pt x="1176" y="50"/>
                  <a:pt x="1172" y="52"/>
                  <a:pt x="1169" y="54"/>
                </a:cubicBezTo>
                <a:cubicBezTo>
                  <a:pt x="1169" y="69"/>
                  <a:pt x="1169" y="69"/>
                  <a:pt x="1169" y="69"/>
                </a:cubicBezTo>
                <a:cubicBezTo>
                  <a:pt x="1178" y="62"/>
                  <a:pt x="1188" y="58"/>
                  <a:pt x="1199" y="58"/>
                </a:cubicBezTo>
                <a:cubicBezTo>
                  <a:pt x="1212" y="58"/>
                  <a:pt x="1219" y="66"/>
                  <a:pt x="1219" y="82"/>
                </a:cubicBezTo>
                <a:cubicBezTo>
                  <a:pt x="1191" y="86"/>
                  <a:pt x="1191" y="86"/>
                  <a:pt x="1191" y="86"/>
                </a:cubicBezTo>
                <a:cubicBezTo>
                  <a:pt x="1170" y="88"/>
                  <a:pt x="1160" y="99"/>
                  <a:pt x="1160" y="116"/>
                </a:cubicBezTo>
                <a:cubicBezTo>
                  <a:pt x="1160" y="125"/>
                  <a:pt x="1162" y="131"/>
                  <a:pt x="1168" y="136"/>
                </a:cubicBezTo>
                <a:cubicBezTo>
                  <a:pt x="1173" y="141"/>
                  <a:pt x="1180" y="143"/>
                  <a:pt x="1190" y="143"/>
                </a:cubicBezTo>
                <a:cubicBezTo>
                  <a:pt x="1202" y="143"/>
                  <a:pt x="1212" y="138"/>
                  <a:pt x="1218" y="126"/>
                </a:cubicBezTo>
                <a:cubicBezTo>
                  <a:pt x="1219" y="126"/>
                  <a:pt x="1219" y="126"/>
                  <a:pt x="1219" y="126"/>
                </a:cubicBezTo>
                <a:cubicBezTo>
                  <a:pt x="1219" y="141"/>
                  <a:pt x="1219" y="141"/>
                  <a:pt x="1219" y="141"/>
                </a:cubicBezTo>
                <a:cubicBezTo>
                  <a:pt x="1234" y="141"/>
                  <a:pt x="1234" y="141"/>
                  <a:pt x="1234" y="141"/>
                </a:cubicBezTo>
                <a:cubicBezTo>
                  <a:pt x="1234" y="80"/>
                  <a:pt x="1234" y="80"/>
                  <a:pt x="1234" y="80"/>
                </a:cubicBezTo>
                <a:close/>
                <a:moveTo>
                  <a:pt x="1219" y="103"/>
                </a:moveTo>
                <a:cubicBezTo>
                  <a:pt x="1219" y="111"/>
                  <a:pt x="1216" y="117"/>
                  <a:pt x="1212" y="123"/>
                </a:cubicBezTo>
                <a:cubicBezTo>
                  <a:pt x="1207" y="128"/>
                  <a:pt x="1200" y="131"/>
                  <a:pt x="1193" y="131"/>
                </a:cubicBezTo>
                <a:cubicBezTo>
                  <a:pt x="1188" y="131"/>
                  <a:pt x="1183" y="129"/>
                  <a:pt x="1180" y="126"/>
                </a:cubicBezTo>
                <a:cubicBezTo>
                  <a:pt x="1177" y="124"/>
                  <a:pt x="1175" y="120"/>
                  <a:pt x="1175" y="115"/>
                </a:cubicBezTo>
                <a:cubicBezTo>
                  <a:pt x="1175" y="109"/>
                  <a:pt x="1177" y="105"/>
                  <a:pt x="1180" y="102"/>
                </a:cubicBezTo>
                <a:cubicBezTo>
                  <a:pt x="1183" y="100"/>
                  <a:pt x="1188" y="98"/>
                  <a:pt x="1196" y="97"/>
                </a:cubicBezTo>
                <a:cubicBezTo>
                  <a:pt x="1219" y="94"/>
                  <a:pt x="1219" y="94"/>
                  <a:pt x="1219" y="94"/>
                </a:cubicBezTo>
                <a:cubicBezTo>
                  <a:pt x="1219" y="103"/>
                  <a:pt x="1219" y="103"/>
                  <a:pt x="1219" y="103"/>
                </a:cubicBezTo>
                <a:close/>
                <a:moveTo>
                  <a:pt x="1309" y="47"/>
                </a:moveTo>
                <a:cubicBezTo>
                  <a:pt x="1307" y="46"/>
                  <a:pt x="1304" y="46"/>
                  <a:pt x="1300" y="46"/>
                </a:cubicBezTo>
                <a:cubicBezTo>
                  <a:pt x="1295" y="46"/>
                  <a:pt x="1290" y="47"/>
                  <a:pt x="1285" y="51"/>
                </a:cubicBezTo>
                <a:cubicBezTo>
                  <a:pt x="1281" y="55"/>
                  <a:pt x="1278" y="60"/>
                  <a:pt x="1276" y="67"/>
                </a:cubicBezTo>
                <a:cubicBezTo>
                  <a:pt x="1275" y="67"/>
                  <a:pt x="1275" y="67"/>
                  <a:pt x="1275" y="67"/>
                </a:cubicBezTo>
                <a:cubicBezTo>
                  <a:pt x="1275" y="47"/>
                  <a:pt x="1275" y="47"/>
                  <a:pt x="1275" y="47"/>
                </a:cubicBezTo>
                <a:cubicBezTo>
                  <a:pt x="1260" y="47"/>
                  <a:pt x="1260" y="47"/>
                  <a:pt x="1260" y="47"/>
                </a:cubicBezTo>
                <a:cubicBezTo>
                  <a:pt x="1260" y="141"/>
                  <a:pt x="1260" y="141"/>
                  <a:pt x="1260" y="141"/>
                </a:cubicBezTo>
                <a:cubicBezTo>
                  <a:pt x="1275" y="141"/>
                  <a:pt x="1275" y="141"/>
                  <a:pt x="1275" y="141"/>
                </a:cubicBezTo>
                <a:cubicBezTo>
                  <a:pt x="1275" y="93"/>
                  <a:pt x="1275" y="93"/>
                  <a:pt x="1275" y="93"/>
                </a:cubicBezTo>
                <a:cubicBezTo>
                  <a:pt x="1275" y="83"/>
                  <a:pt x="1277" y="75"/>
                  <a:pt x="1282" y="69"/>
                </a:cubicBezTo>
                <a:cubicBezTo>
                  <a:pt x="1286" y="63"/>
                  <a:pt x="1291" y="59"/>
                  <a:pt x="1298" y="59"/>
                </a:cubicBezTo>
                <a:cubicBezTo>
                  <a:pt x="1303" y="59"/>
                  <a:pt x="1307" y="60"/>
                  <a:pt x="1309" y="62"/>
                </a:cubicBezTo>
                <a:cubicBezTo>
                  <a:pt x="1309" y="47"/>
                  <a:pt x="1309" y="47"/>
                  <a:pt x="1309" y="47"/>
                </a:cubicBezTo>
                <a:close/>
                <a:moveTo>
                  <a:pt x="1385" y="123"/>
                </a:moveTo>
                <a:cubicBezTo>
                  <a:pt x="1378" y="128"/>
                  <a:pt x="1370" y="131"/>
                  <a:pt x="1362" y="131"/>
                </a:cubicBezTo>
                <a:cubicBezTo>
                  <a:pt x="1352" y="131"/>
                  <a:pt x="1344" y="127"/>
                  <a:pt x="1338" y="121"/>
                </a:cubicBezTo>
                <a:cubicBezTo>
                  <a:pt x="1333" y="115"/>
                  <a:pt x="1330" y="106"/>
                  <a:pt x="1330" y="95"/>
                </a:cubicBezTo>
                <a:cubicBezTo>
                  <a:pt x="1330" y="84"/>
                  <a:pt x="1333" y="75"/>
                  <a:pt x="1339" y="68"/>
                </a:cubicBezTo>
                <a:cubicBezTo>
                  <a:pt x="1345" y="61"/>
                  <a:pt x="1353" y="58"/>
                  <a:pt x="1363" y="58"/>
                </a:cubicBezTo>
                <a:cubicBezTo>
                  <a:pt x="1370" y="58"/>
                  <a:pt x="1378" y="60"/>
                  <a:pt x="1385" y="65"/>
                </a:cubicBezTo>
                <a:cubicBezTo>
                  <a:pt x="1385" y="50"/>
                  <a:pt x="1385" y="50"/>
                  <a:pt x="1385" y="50"/>
                </a:cubicBezTo>
                <a:cubicBezTo>
                  <a:pt x="1379" y="46"/>
                  <a:pt x="1371" y="45"/>
                  <a:pt x="1363" y="45"/>
                </a:cubicBezTo>
                <a:cubicBezTo>
                  <a:pt x="1348" y="45"/>
                  <a:pt x="1337" y="50"/>
                  <a:pt x="1328" y="59"/>
                </a:cubicBezTo>
                <a:cubicBezTo>
                  <a:pt x="1319" y="68"/>
                  <a:pt x="1314" y="81"/>
                  <a:pt x="1314" y="96"/>
                </a:cubicBezTo>
                <a:cubicBezTo>
                  <a:pt x="1314" y="105"/>
                  <a:pt x="1316" y="114"/>
                  <a:pt x="1320" y="121"/>
                </a:cubicBezTo>
                <a:cubicBezTo>
                  <a:pt x="1324" y="128"/>
                  <a:pt x="1329" y="134"/>
                  <a:pt x="1336" y="138"/>
                </a:cubicBezTo>
                <a:cubicBezTo>
                  <a:pt x="1343" y="142"/>
                  <a:pt x="1350" y="143"/>
                  <a:pt x="1359" y="143"/>
                </a:cubicBezTo>
                <a:cubicBezTo>
                  <a:pt x="1369" y="143"/>
                  <a:pt x="1378" y="141"/>
                  <a:pt x="1385" y="137"/>
                </a:cubicBezTo>
                <a:cubicBezTo>
                  <a:pt x="1385" y="123"/>
                  <a:pt x="1385" y="123"/>
                  <a:pt x="1385" y="123"/>
                </a:cubicBezTo>
                <a:close/>
                <a:moveTo>
                  <a:pt x="1484" y="83"/>
                </a:moveTo>
                <a:cubicBezTo>
                  <a:pt x="1484" y="58"/>
                  <a:pt x="1473" y="45"/>
                  <a:pt x="1452" y="45"/>
                </a:cubicBezTo>
                <a:cubicBezTo>
                  <a:pt x="1439" y="45"/>
                  <a:pt x="1428" y="51"/>
                  <a:pt x="1421" y="63"/>
                </a:cubicBezTo>
                <a:cubicBezTo>
                  <a:pt x="1421" y="63"/>
                  <a:pt x="1421" y="63"/>
                  <a:pt x="1421" y="63"/>
                </a:cubicBezTo>
                <a:cubicBezTo>
                  <a:pt x="1421" y="2"/>
                  <a:pt x="1421" y="2"/>
                  <a:pt x="1421" y="2"/>
                </a:cubicBezTo>
                <a:cubicBezTo>
                  <a:pt x="1406" y="2"/>
                  <a:pt x="1406" y="2"/>
                  <a:pt x="1406" y="2"/>
                </a:cubicBezTo>
                <a:cubicBezTo>
                  <a:pt x="1406" y="141"/>
                  <a:pt x="1406" y="141"/>
                  <a:pt x="1406" y="141"/>
                </a:cubicBezTo>
                <a:cubicBezTo>
                  <a:pt x="1421" y="141"/>
                  <a:pt x="1421" y="141"/>
                  <a:pt x="1421" y="141"/>
                </a:cubicBezTo>
                <a:cubicBezTo>
                  <a:pt x="1421" y="88"/>
                  <a:pt x="1421" y="88"/>
                  <a:pt x="1421" y="88"/>
                </a:cubicBezTo>
                <a:cubicBezTo>
                  <a:pt x="1421" y="79"/>
                  <a:pt x="1423" y="72"/>
                  <a:pt x="1428" y="66"/>
                </a:cubicBezTo>
                <a:cubicBezTo>
                  <a:pt x="1433" y="61"/>
                  <a:pt x="1439" y="58"/>
                  <a:pt x="1447" y="58"/>
                </a:cubicBezTo>
                <a:cubicBezTo>
                  <a:pt x="1461" y="58"/>
                  <a:pt x="1469" y="68"/>
                  <a:pt x="1469" y="87"/>
                </a:cubicBezTo>
                <a:cubicBezTo>
                  <a:pt x="1469" y="141"/>
                  <a:pt x="1469" y="141"/>
                  <a:pt x="1469" y="141"/>
                </a:cubicBezTo>
                <a:cubicBezTo>
                  <a:pt x="1484" y="141"/>
                  <a:pt x="1484" y="141"/>
                  <a:pt x="1484" y="141"/>
                </a:cubicBezTo>
                <a:cubicBezTo>
                  <a:pt x="1484" y="83"/>
                  <a:pt x="1484" y="83"/>
                  <a:pt x="1484" y="83"/>
                </a:cubicBezTo>
                <a:close/>
              </a:path>
            </a:pathLst>
          </a:custGeom>
          <a:solidFill>
            <a:schemeClr val="tx1"/>
          </a:solidFill>
          <a:ln>
            <a:noFill/>
          </a:ln>
        </p:spPr>
        <p:txBody>
          <a:bodyPr vert="horz" wrap="square" lIns="67232" tIns="33616" rIns="67232" bIns="33616" numCol="1" anchor="t" anchorCtr="0" compatLnSpc="1">
            <a:prstTxWarp prst="textNoShape">
              <a:avLst/>
            </a:prstTxWarp>
          </a:bodyPr>
          <a:lstStyle/>
          <a:p>
            <a:pPr algn="l" defTabSz="685845" fontAlgn="auto">
              <a:spcBef>
                <a:spcPts val="0"/>
              </a:spcBef>
              <a:spcAft>
                <a:spcPts val="0"/>
              </a:spcAft>
            </a:pPr>
            <a:endParaRPr kumimoji="0" lang="en-US" sz="1324">
              <a:solidFill>
                <a:srgbClr val="525051"/>
              </a:solidFill>
              <a:latin typeface="Segoe UI"/>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t="15586"/>
          <a:stretch>
            <a:fillRect/>
          </a:stretch>
        </p:blipFill>
        <p:spPr>
          <a:xfrm>
            <a:off x="-350918" y="0"/>
            <a:ext cx="4833042" cy="7935467"/>
          </a:xfrm>
          <a:custGeom>
            <a:avLst/>
            <a:gdLst>
              <a:gd name="connsiteX0" fmla="*/ 477273 w 6573273"/>
              <a:gd name="connsiteY0" fmla="*/ 0 h 8093442"/>
              <a:gd name="connsiteX1" fmla="*/ 6573273 w 6573273"/>
              <a:gd name="connsiteY1" fmla="*/ 0 h 8093442"/>
              <a:gd name="connsiteX2" fmla="*/ 6573273 w 6573273"/>
              <a:gd name="connsiteY2" fmla="*/ 6994525 h 8093442"/>
              <a:gd name="connsiteX3" fmla="*/ 477273 w 6573273"/>
              <a:gd name="connsiteY3" fmla="*/ 6994525 h 8093442"/>
              <a:gd name="connsiteX4" fmla="*/ 477273 w 6573273"/>
              <a:gd name="connsiteY4" fmla="*/ 8093442 h 8093442"/>
              <a:gd name="connsiteX5" fmla="*/ 0 w 6573273"/>
              <a:gd name="connsiteY5" fmla="*/ 8093442 h 8093442"/>
              <a:gd name="connsiteX6" fmla="*/ 0 w 6573273"/>
              <a:gd name="connsiteY6" fmla="*/ 4868863 h 8093442"/>
              <a:gd name="connsiteX7" fmla="*/ 477273 w 6573273"/>
              <a:gd name="connsiteY7" fmla="*/ 4868863 h 809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3273" h="8093442">
                <a:moveTo>
                  <a:pt x="477273" y="0"/>
                </a:moveTo>
                <a:lnTo>
                  <a:pt x="6573273" y="0"/>
                </a:lnTo>
                <a:lnTo>
                  <a:pt x="6573273" y="6994525"/>
                </a:lnTo>
                <a:lnTo>
                  <a:pt x="477273" y="6994525"/>
                </a:lnTo>
                <a:lnTo>
                  <a:pt x="477273" y="8093442"/>
                </a:lnTo>
                <a:lnTo>
                  <a:pt x="0" y="8093442"/>
                </a:lnTo>
                <a:lnTo>
                  <a:pt x="0" y="4868863"/>
                </a:lnTo>
                <a:lnTo>
                  <a:pt x="477273" y="4868863"/>
                </a:lnTo>
                <a:close/>
              </a:path>
            </a:pathLst>
          </a:custGeom>
          <a:noFill/>
          <a:ln>
            <a:noFill/>
          </a:ln>
        </p:spPr>
      </p:pic>
    </p:spTree>
    <p:extLst>
      <p:ext uri="{BB962C8B-B14F-4D97-AF65-F5344CB8AC3E}">
        <p14:creationId xmlns:p14="http://schemas.microsoft.com/office/powerpoint/2010/main" val="13374572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25352E-E6B1-4CE6-956C-A30EA31C9CA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rcRect b="37788"/>
          <a:stretch>
            <a:fillRect/>
          </a:stretch>
        </p:blipFill>
        <p:spPr>
          <a:xfrm rot="9927899" flipH="1" flipV="1">
            <a:off x="4790231" y="3987033"/>
            <a:ext cx="2805396" cy="3394742"/>
          </a:xfrm>
          <a:custGeom>
            <a:avLst/>
            <a:gdLst>
              <a:gd name="connsiteX0" fmla="*/ 3815534 w 3815534"/>
              <a:gd name="connsiteY0" fmla="*/ 0 h 3462323"/>
              <a:gd name="connsiteX1" fmla="*/ 3815534 w 3815534"/>
              <a:gd name="connsiteY1" fmla="*/ 3462323 h 3462323"/>
              <a:gd name="connsiteX2" fmla="*/ 0 w 3815534"/>
              <a:gd name="connsiteY2" fmla="*/ 2473071 h 3462323"/>
              <a:gd name="connsiteX3" fmla="*/ 1 w 3815534"/>
              <a:gd name="connsiteY3" fmla="*/ 0 h 3462323"/>
            </a:gdLst>
            <a:ahLst/>
            <a:cxnLst>
              <a:cxn ang="0">
                <a:pos x="connsiteX0" y="connsiteY0"/>
              </a:cxn>
              <a:cxn ang="0">
                <a:pos x="connsiteX1" y="connsiteY1"/>
              </a:cxn>
              <a:cxn ang="0">
                <a:pos x="connsiteX2" y="connsiteY2"/>
              </a:cxn>
              <a:cxn ang="0">
                <a:pos x="connsiteX3" y="connsiteY3"/>
              </a:cxn>
            </a:cxnLst>
            <a:rect l="l" t="t" r="r" b="b"/>
            <a:pathLst>
              <a:path w="3815534" h="3462323">
                <a:moveTo>
                  <a:pt x="3815534" y="0"/>
                </a:moveTo>
                <a:lnTo>
                  <a:pt x="3815534" y="3462323"/>
                </a:lnTo>
                <a:lnTo>
                  <a:pt x="0" y="2473071"/>
                </a:lnTo>
                <a:lnTo>
                  <a:pt x="1" y="0"/>
                </a:lnTo>
                <a:close/>
              </a:path>
            </a:pathLst>
          </a:custGeom>
        </p:spPr>
      </p:pic>
      <p:sp>
        <p:nvSpPr>
          <p:cNvPr id="15" name="Freeform 14"/>
          <p:cNvSpPr/>
          <p:nvPr userDrawn="1"/>
        </p:nvSpPr>
        <p:spPr bwMode="auto">
          <a:xfrm rot="17875525">
            <a:off x="4053605" y="-187652"/>
            <a:ext cx="35862" cy="915142"/>
          </a:xfrm>
          <a:custGeom>
            <a:avLst/>
            <a:gdLst>
              <a:gd name="connsiteX0" fmla="*/ 0 w 36576"/>
              <a:gd name="connsiteY0" fmla="*/ 0 h 1244657"/>
              <a:gd name="connsiteX1" fmla="*/ 36576 w 36576"/>
              <a:gd name="connsiteY1" fmla="*/ 69006 h 1244657"/>
              <a:gd name="connsiteX2" fmla="*/ 36576 w 36576"/>
              <a:gd name="connsiteY2" fmla="*/ 1244657 h 1244657"/>
              <a:gd name="connsiteX3" fmla="*/ 0 w 36576"/>
              <a:gd name="connsiteY3" fmla="*/ 1244657 h 1244657"/>
            </a:gdLst>
            <a:ahLst/>
            <a:cxnLst>
              <a:cxn ang="0">
                <a:pos x="connsiteX0" y="connsiteY0"/>
              </a:cxn>
              <a:cxn ang="0">
                <a:pos x="connsiteX1" y="connsiteY1"/>
              </a:cxn>
              <a:cxn ang="0">
                <a:pos x="connsiteX2" y="connsiteY2"/>
              </a:cxn>
              <a:cxn ang="0">
                <a:pos x="connsiteX3" y="connsiteY3"/>
              </a:cxn>
            </a:cxnLst>
            <a:rect l="l" t="t" r="r" b="b"/>
            <a:pathLst>
              <a:path w="36576" h="1244657">
                <a:moveTo>
                  <a:pt x="0" y="0"/>
                </a:moveTo>
                <a:lnTo>
                  <a:pt x="36576" y="69006"/>
                </a:lnTo>
                <a:lnTo>
                  <a:pt x="36576" y="1244657"/>
                </a:lnTo>
                <a:lnTo>
                  <a:pt x="0" y="1244657"/>
                </a:lnTo>
                <a:close/>
              </a:path>
            </a:pathLst>
          </a:custGeom>
          <a:solidFill>
            <a:srgbClr val="306CB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noAutofit/>
          </a:bodyPr>
          <a:lstStyle/>
          <a:p>
            <a:pPr defTabSz="685647"/>
            <a:endParaRPr kumimoji="0" lang="en-US" sz="1471" dirty="0">
              <a:gradFill>
                <a:gsLst>
                  <a:gs pos="0">
                    <a:srgbClr val="FFFFFF"/>
                  </a:gs>
                  <a:gs pos="100000">
                    <a:srgbClr val="FFFFFF"/>
                  </a:gs>
                </a:gsLst>
                <a:lin ang="5400000" scaled="0"/>
              </a:gradFill>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b="1344"/>
          <a:stretch>
            <a:fillRect/>
          </a:stretch>
        </p:blipFill>
        <p:spPr>
          <a:xfrm rot="20396706" flipH="1" flipV="1">
            <a:off x="1530339" y="-1103253"/>
            <a:ext cx="3906839" cy="6925621"/>
          </a:xfrm>
          <a:custGeom>
            <a:avLst/>
            <a:gdLst>
              <a:gd name="connsiteX0" fmla="*/ 5313572 w 5313572"/>
              <a:gd name="connsiteY0" fmla="*/ 7063492 h 7063492"/>
              <a:gd name="connsiteX1" fmla="*/ 0 w 5313572"/>
              <a:gd name="connsiteY1" fmla="*/ 5123742 h 7063492"/>
              <a:gd name="connsiteX2" fmla="*/ 0 w 5313572"/>
              <a:gd name="connsiteY2" fmla="*/ 0 h 7063492"/>
              <a:gd name="connsiteX3" fmla="*/ 5313572 w 5313572"/>
              <a:gd name="connsiteY3" fmla="*/ 0 h 7063492"/>
            </a:gdLst>
            <a:ahLst/>
            <a:cxnLst>
              <a:cxn ang="0">
                <a:pos x="connsiteX0" y="connsiteY0"/>
              </a:cxn>
              <a:cxn ang="0">
                <a:pos x="connsiteX1" y="connsiteY1"/>
              </a:cxn>
              <a:cxn ang="0">
                <a:pos x="connsiteX2" y="connsiteY2"/>
              </a:cxn>
              <a:cxn ang="0">
                <a:pos x="connsiteX3" y="connsiteY3"/>
              </a:cxn>
            </a:cxnLst>
            <a:rect l="l" t="t" r="r" b="b"/>
            <a:pathLst>
              <a:path w="5313572" h="7063492">
                <a:moveTo>
                  <a:pt x="5313572" y="7063492"/>
                </a:moveTo>
                <a:lnTo>
                  <a:pt x="0" y="5123742"/>
                </a:lnTo>
                <a:lnTo>
                  <a:pt x="0" y="0"/>
                </a:lnTo>
                <a:lnTo>
                  <a:pt x="5313572" y="0"/>
                </a:lnTo>
                <a:close/>
              </a:path>
            </a:pathLst>
          </a:custGeom>
        </p:spPr>
      </p:pic>
      <p:sp>
        <p:nvSpPr>
          <p:cNvPr id="22" name="Rectangle 21"/>
          <p:cNvSpPr/>
          <p:nvPr userDrawn="1"/>
        </p:nvSpPr>
        <p:spPr bwMode="auto">
          <a:xfrm>
            <a:off x="201929" y="2082621"/>
            <a:ext cx="6050868" cy="3587759"/>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25716" rIns="0" bIns="25716" numCol="1" rtlCol="0" anchor="ctr" anchorCtr="0" compatLnSpc="1">
            <a:prstTxWarp prst="textNoShape">
              <a:avLst/>
            </a:prstTxWarp>
          </a:bodyPr>
          <a:lstStyle/>
          <a:p>
            <a:pPr defTabSz="514167"/>
            <a:endParaRPr kumimoji="0" lang="en-US" sz="1103" dirty="0">
              <a:gradFill>
                <a:gsLst>
                  <a:gs pos="5833">
                    <a:srgbClr val="525051"/>
                  </a:gs>
                  <a:gs pos="100000">
                    <a:srgbClr val="525051"/>
                  </a:gs>
                </a:gsLst>
                <a:lin ang="5400000" scaled="0"/>
              </a:gradFill>
            </a:endParaRPr>
          </a:p>
        </p:txBody>
      </p:sp>
      <p:sp>
        <p:nvSpPr>
          <p:cNvPr id="23" name="Text Placeholder 4"/>
          <p:cNvSpPr>
            <a:spLocks noGrp="1"/>
          </p:cNvSpPr>
          <p:nvPr userDrawn="1">
            <p:ph type="body" sz="quarter" idx="12" hasCustomPrompt="1"/>
          </p:nvPr>
        </p:nvSpPr>
        <p:spPr bwMode="white">
          <a:xfrm>
            <a:off x="201929" y="3877271"/>
            <a:ext cx="6050868" cy="1794661"/>
          </a:xfrm>
          <a:noFill/>
        </p:spPr>
        <p:txBody>
          <a:bodyPr lIns="182880" tIns="146304" rIns="182880" bIns="146304">
            <a:noAutofit/>
          </a:bodyPr>
          <a:lstStyle>
            <a:lvl1pPr marL="0" indent="0">
              <a:spcBef>
                <a:spcPts val="0"/>
              </a:spcBef>
              <a:buNone/>
              <a:defRPr sz="2353" spc="0" baseline="0">
                <a:gradFill>
                  <a:gsLst>
                    <a:gs pos="100000">
                      <a:schemeClr val="tx1"/>
                    </a:gs>
                    <a:gs pos="0">
                      <a:schemeClr val="tx1"/>
                    </a:gs>
                  </a:gsLst>
                  <a:lin ang="5400000" scaled="0"/>
                </a:gradFill>
                <a:latin typeface="+mj-lt"/>
              </a:defRPr>
            </a:lvl1pPr>
          </a:lstStyle>
          <a:p>
            <a:pPr lvl="0"/>
            <a:r>
              <a:rPr lang="en-US" dirty="0" smtClean="0"/>
              <a:t>Speaker Name</a:t>
            </a:r>
          </a:p>
        </p:txBody>
      </p:sp>
      <p:sp>
        <p:nvSpPr>
          <p:cNvPr id="24" name="Title 1"/>
          <p:cNvSpPr>
            <a:spLocks noGrp="1"/>
          </p:cNvSpPr>
          <p:nvPr userDrawn="1">
            <p:ph type="title" hasCustomPrompt="1"/>
          </p:nvPr>
        </p:nvSpPr>
        <p:spPr bwMode="white">
          <a:xfrm>
            <a:off x="201929" y="2084186"/>
            <a:ext cx="6050868" cy="1793104"/>
          </a:xfrm>
          <a:noFill/>
        </p:spPr>
        <p:txBody>
          <a:bodyPr lIns="146304" tIns="91440" rIns="146304" bIns="91440" anchor="t" anchorCtr="0"/>
          <a:lstStyle>
            <a:lvl1pPr>
              <a:defRPr sz="3971" spc="-55" baseline="0">
                <a:gradFill>
                  <a:gsLst>
                    <a:gs pos="100000">
                      <a:schemeClr val="tx1"/>
                    </a:gs>
                    <a:gs pos="0">
                      <a:schemeClr val="tx1"/>
                    </a:gs>
                  </a:gsLst>
                  <a:lin ang="5400000" scaled="0"/>
                </a:gradFill>
              </a:defRPr>
            </a:lvl1pPr>
          </a:lstStyle>
          <a:p>
            <a:r>
              <a:rPr lang="en-US" dirty="0" smtClean="0"/>
              <a:t>Presentation title</a:t>
            </a:r>
            <a:endParaRPr lang="en-US" dirty="0"/>
          </a:p>
        </p:txBody>
      </p:sp>
      <p:pic>
        <p:nvPicPr>
          <p:cNvPr id="25" name="Picture 24"/>
          <p:cNvPicPr>
            <a:picLocks noChangeAspect="1"/>
          </p:cNvPicPr>
          <p:nvPr userDrawn="1"/>
        </p:nvPicPr>
        <p:blipFill>
          <a:blip r:embed="rId4"/>
          <a:stretch>
            <a:fillRect/>
          </a:stretch>
        </p:blipFill>
        <p:spPr>
          <a:xfrm>
            <a:off x="201930" y="288354"/>
            <a:ext cx="1348708" cy="1798533"/>
          </a:xfrm>
          <a:prstGeom prst="rect">
            <a:avLst/>
          </a:prstGeom>
        </p:spPr>
      </p:pic>
      <p:pic>
        <p:nvPicPr>
          <p:cNvPr id="26" name="Picture 2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invGray">
          <a:xfrm>
            <a:off x="7732226" y="459898"/>
            <a:ext cx="1075615" cy="307259"/>
          </a:xfrm>
          <a:prstGeom prst="rect">
            <a:avLst/>
          </a:prstGeom>
        </p:spPr>
      </p:pic>
    </p:spTree>
    <p:extLst>
      <p:ext uri="{BB962C8B-B14F-4D97-AF65-F5344CB8AC3E}">
        <p14:creationId xmlns:p14="http://schemas.microsoft.com/office/powerpoint/2010/main" val="34023370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3_Title Slide 3">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852" r="1218"/>
          <a:stretch/>
        </p:blipFill>
        <p:spPr>
          <a:xfrm>
            <a:off x="0" y="0"/>
            <a:ext cx="9144000" cy="6858000"/>
          </a:xfrm>
          <a:prstGeom prst="rect">
            <a:avLst/>
          </a:prstGeom>
        </p:spPr>
      </p:pic>
      <p:sp>
        <p:nvSpPr>
          <p:cNvPr id="16" name="Text Placeholder 4"/>
          <p:cNvSpPr>
            <a:spLocks noGrp="1"/>
          </p:cNvSpPr>
          <p:nvPr>
            <p:ph type="body" sz="quarter" idx="12" hasCustomPrompt="1"/>
          </p:nvPr>
        </p:nvSpPr>
        <p:spPr bwMode="white">
          <a:xfrm>
            <a:off x="201929" y="3877270"/>
            <a:ext cx="6033875" cy="2094465"/>
          </a:xfrm>
          <a:noFill/>
        </p:spPr>
        <p:txBody>
          <a:bodyPr lIns="182880" tIns="146304" rIns="182880" bIns="146304">
            <a:noAutofit/>
          </a:bodyPr>
          <a:lstStyle>
            <a:lvl1pPr marL="0" indent="0">
              <a:spcBef>
                <a:spcPts val="0"/>
              </a:spcBef>
              <a:buNone/>
              <a:defRPr sz="2353" spc="0" baseline="0">
                <a:solidFill>
                  <a:srgbClr val="797979"/>
                </a:solidFill>
                <a:latin typeface="+mj-lt"/>
              </a:defRPr>
            </a:lvl1pPr>
          </a:lstStyle>
          <a:p>
            <a:pPr lvl="0"/>
            <a:r>
              <a:rPr lang="en-US" dirty="0" smtClean="0"/>
              <a:t>Speaker Name</a:t>
            </a:r>
          </a:p>
        </p:txBody>
      </p:sp>
      <p:sp>
        <p:nvSpPr>
          <p:cNvPr id="18" name="Title 1"/>
          <p:cNvSpPr>
            <a:spLocks noGrp="1"/>
          </p:cNvSpPr>
          <p:nvPr>
            <p:ph type="title" hasCustomPrompt="1"/>
          </p:nvPr>
        </p:nvSpPr>
        <p:spPr bwMode="white">
          <a:xfrm>
            <a:off x="201929" y="2215662"/>
            <a:ext cx="6018048" cy="1661628"/>
          </a:xfrm>
          <a:noFill/>
        </p:spPr>
        <p:txBody>
          <a:bodyPr lIns="146304" tIns="91440" rIns="146304" bIns="91440" anchor="t" anchorCtr="0"/>
          <a:lstStyle>
            <a:lvl1pPr>
              <a:defRPr sz="3971" spc="-55" baseline="0">
                <a:solidFill>
                  <a:schemeClr val="tx2">
                    <a:lumMod val="75000"/>
                  </a:schemeClr>
                </a:solidFill>
              </a:defRPr>
            </a:lvl1pPr>
          </a:lstStyle>
          <a:p>
            <a:r>
              <a:rPr lang="en-US" dirty="0" smtClean="0"/>
              <a:t>Title slide option A: </a:t>
            </a:r>
            <a:br>
              <a:rPr lang="en-US" dirty="0" smtClean="0"/>
            </a:br>
            <a:r>
              <a:rPr lang="en-US" dirty="0" smtClean="0"/>
              <a:t>Presentation title goes here</a:t>
            </a:r>
            <a:endParaRPr lang="en-US" dirty="0"/>
          </a:p>
        </p:txBody>
      </p:sp>
      <p:pic>
        <p:nvPicPr>
          <p:cNvPr id="15" name="Picture 14"/>
          <p:cNvPicPr>
            <a:picLocks noChangeAspect="1"/>
          </p:cNvPicPr>
          <p:nvPr userDrawn="1"/>
        </p:nvPicPr>
        <p:blipFill>
          <a:blip r:embed="rId3"/>
          <a:stretch>
            <a:fillRect/>
          </a:stretch>
        </p:blipFill>
        <p:spPr>
          <a:xfrm>
            <a:off x="173609" y="225827"/>
            <a:ext cx="1468109" cy="1954386"/>
          </a:xfrm>
          <a:prstGeom prst="rect">
            <a:avLst/>
          </a:prstGeom>
        </p:spPr>
      </p:pic>
      <p:pic>
        <p:nvPicPr>
          <p:cNvPr id="22" name="Picture 21"/>
          <p:cNvPicPr>
            <a:picLocks noChangeAspect="1"/>
          </p:cNvPicPr>
          <p:nvPr userDrawn="1"/>
        </p:nvPicPr>
        <p:blipFill>
          <a:blip r:embed="rId4"/>
          <a:stretch>
            <a:fillRect/>
          </a:stretch>
        </p:blipFill>
        <p:spPr>
          <a:xfrm>
            <a:off x="7744605" y="6251576"/>
            <a:ext cx="969958" cy="275938"/>
          </a:xfrm>
          <a:prstGeom prst="rect">
            <a:avLst/>
          </a:prstGeom>
        </p:spPr>
      </p:pic>
    </p:spTree>
    <p:extLst>
      <p:ext uri="{BB962C8B-B14F-4D97-AF65-F5344CB8AC3E}">
        <p14:creationId xmlns:p14="http://schemas.microsoft.com/office/powerpoint/2010/main" val="39983430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rgbClr val="006EB9"/>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561"/>
          <a:stretch/>
        </p:blipFill>
        <p:spPr>
          <a:xfrm>
            <a:off x="-15827" y="0"/>
            <a:ext cx="9228876" cy="6858000"/>
          </a:xfrm>
          <a:prstGeom prst="rect">
            <a:avLst/>
          </a:prstGeom>
        </p:spPr>
      </p:pic>
      <p:pic>
        <p:nvPicPr>
          <p:cNvPr id="10" name="Picture 9"/>
          <p:cNvPicPr>
            <a:picLocks noChangeAspect="1"/>
          </p:cNvPicPr>
          <p:nvPr userDrawn="1"/>
        </p:nvPicPr>
        <p:blipFill>
          <a:blip r:embed="rId3"/>
          <a:stretch>
            <a:fillRect/>
          </a:stretch>
        </p:blipFill>
        <p:spPr>
          <a:xfrm>
            <a:off x="173609" y="225827"/>
            <a:ext cx="1468109" cy="1954386"/>
          </a:xfrm>
          <a:prstGeom prst="rect">
            <a:avLst/>
          </a:prstGeom>
        </p:spPr>
      </p:pic>
      <p:sp>
        <p:nvSpPr>
          <p:cNvPr id="5" name="Text Placeholder 4"/>
          <p:cNvSpPr>
            <a:spLocks noGrp="1"/>
          </p:cNvSpPr>
          <p:nvPr>
            <p:ph type="body" sz="quarter" idx="12" hasCustomPrompt="1"/>
          </p:nvPr>
        </p:nvSpPr>
        <p:spPr bwMode="white">
          <a:xfrm>
            <a:off x="203328" y="4155892"/>
            <a:ext cx="7282803" cy="1900250"/>
          </a:xfrm>
          <a:noFill/>
        </p:spPr>
        <p:txBody>
          <a:bodyPr lIns="182880" tIns="146304" rIns="182880" bIns="146304">
            <a:noAutofit/>
          </a:bodyPr>
          <a:lstStyle>
            <a:lvl1pPr marL="0" indent="0">
              <a:spcBef>
                <a:spcPts val="0"/>
              </a:spcBef>
              <a:buNone/>
              <a:defRPr sz="2647" spc="0" baseline="0">
                <a:solidFill>
                  <a:srgbClr val="797979"/>
                </a:solidFill>
                <a:latin typeface="+mj-lt"/>
              </a:defRPr>
            </a:lvl1pPr>
          </a:lstStyle>
          <a:p>
            <a:pPr lvl="0"/>
            <a:r>
              <a:rPr lang="en-US" dirty="0" smtClean="0"/>
              <a:t>Speaker Name</a:t>
            </a:r>
          </a:p>
        </p:txBody>
      </p:sp>
      <p:sp>
        <p:nvSpPr>
          <p:cNvPr id="9" name="Title 1"/>
          <p:cNvSpPr>
            <a:spLocks noGrp="1"/>
          </p:cNvSpPr>
          <p:nvPr>
            <p:ph type="title" hasCustomPrompt="1"/>
          </p:nvPr>
        </p:nvSpPr>
        <p:spPr bwMode="white">
          <a:xfrm>
            <a:off x="201977" y="2215662"/>
            <a:ext cx="7268327" cy="1940230"/>
          </a:xfrm>
          <a:noFill/>
        </p:spPr>
        <p:txBody>
          <a:bodyPr lIns="146304" tIns="91440" rIns="146304" bIns="91440" anchor="t" anchorCtr="0"/>
          <a:lstStyle>
            <a:lvl1pPr>
              <a:defRPr sz="4412" spc="-74" baseline="0">
                <a:solidFill>
                  <a:srgbClr val="797979"/>
                </a:solidFill>
              </a:defRPr>
            </a:lvl1pPr>
          </a:lstStyle>
          <a:p>
            <a:r>
              <a:rPr lang="en-US" dirty="0" smtClean="0"/>
              <a:t>Title slide option B: </a:t>
            </a:r>
            <a:br>
              <a:rPr lang="en-US" dirty="0" smtClean="0"/>
            </a:br>
            <a:r>
              <a:rPr lang="en-US" dirty="0" smtClean="0"/>
              <a:t>Presentation title goes here</a:t>
            </a:r>
            <a:endParaRPr lang="en-US" dirty="0"/>
          </a:p>
        </p:txBody>
      </p:sp>
      <p:pic>
        <p:nvPicPr>
          <p:cNvPr id="12" name="Picture 11"/>
          <p:cNvPicPr>
            <a:picLocks noChangeAspect="1"/>
          </p:cNvPicPr>
          <p:nvPr userDrawn="1"/>
        </p:nvPicPr>
        <p:blipFill>
          <a:blip r:embed="rId4"/>
          <a:stretch>
            <a:fillRect/>
          </a:stretch>
        </p:blipFill>
        <p:spPr>
          <a:xfrm>
            <a:off x="7902874" y="6167170"/>
            <a:ext cx="969958" cy="275938"/>
          </a:xfrm>
          <a:prstGeom prst="rect">
            <a:avLst/>
          </a:prstGeom>
        </p:spPr>
      </p:pic>
    </p:spTree>
    <p:extLst>
      <p:ext uri="{BB962C8B-B14F-4D97-AF65-F5344CB8AC3E}">
        <p14:creationId xmlns:p14="http://schemas.microsoft.com/office/powerpoint/2010/main" val="20960644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36880" r="6878"/>
          <a:stretch/>
        </p:blipFill>
        <p:spPr>
          <a:xfrm rot="16200000" flipH="1" flipV="1">
            <a:off x="1143001" y="-1143000"/>
            <a:ext cx="6857999" cy="9144000"/>
          </a:xfrm>
          <a:prstGeom prst="rect">
            <a:avLst/>
          </a:prstGeom>
        </p:spPr>
      </p:pic>
      <p:sp>
        <p:nvSpPr>
          <p:cNvPr id="6" name="Rectangle 5"/>
          <p:cNvSpPr/>
          <p:nvPr userDrawn="1"/>
        </p:nvSpPr>
        <p:spPr bwMode="auto">
          <a:xfrm>
            <a:off x="201929" y="2086886"/>
            <a:ext cx="6723186" cy="4480046"/>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defTabSz="685647"/>
            <a:endParaRPr kumimoji="0" lang="en-US" sz="1471" dirty="0">
              <a:gradFill>
                <a:gsLst>
                  <a:gs pos="0">
                    <a:srgbClr val="FFFFFF"/>
                  </a:gs>
                  <a:gs pos="100000">
                    <a:srgbClr val="FFFFFF"/>
                  </a:gs>
                </a:gsLst>
                <a:lin ang="5400000" scaled="0"/>
              </a:gradFill>
            </a:endParaRPr>
          </a:p>
        </p:txBody>
      </p:sp>
      <p:sp>
        <p:nvSpPr>
          <p:cNvPr id="5" name="Text Placeholder 4"/>
          <p:cNvSpPr>
            <a:spLocks noGrp="1"/>
          </p:cNvSpPr>
          <p:nvPr>
            <p:ph type="body" sz="quarter" idx="12" hasCustomPrompt="1"/>
          </p:nvPr>
        </p:nvSpPr>
        <p:spPr bwMode="white">
          <a:xfrm>
            <a:off x="203328" y="4458017"/>
            <a:ext cx="6721788" cy="2108915"/>
          </a:xfrm>
          <a:noFill/>
        </p:spPr>
        <p:txBody>
          <a:bodyPr lIns="182880" tIns="146304" rIns="182880" bIns="146304">
            <a:noAutofit/>
          </a:bodyPr>
          <a:lstStyle>
            <a:lvl1pPr marL="0" indent="0">
              <a:spcBef>
                <a:spcPts val="0"/>
              </a:spcBef>
              <a:buNone/>
              <a:defRPr sz="2647" spc="0" baseline="0">
                <a:gradFill>
                  <a:gsLst>
                    <a:gs pos="100000">
                      <a:schemeClr val="tx1"/>
                    </a:gs>
                    <a:gs pos="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bwMode="white">
          <a:xfrm>
            <a:off x="201978" y="2098542"/>
            <a:ext cx="6723138" cy="2344110"/>
          </a:xfrm>
          <a:noFill/>
        </p:spPr>
        <p:txBody>
          <a:bodyPr lIns="146304" tIns="91440" rIns="146304" bIns="91440" anchor="t" anchorCtr="0"/>
          <a:lstStyle>
            <a:lvl1pPr>
              <a:defRPr sz="4412" spc="-74" baseline="0">
                <a:gradFill>
                  <a:gsLst>
                    <a:gs pos="100000">
                      <a:schemeClr val="tx1"/>
                    </a:gs>
                    <a:gs pos="0">
                      <a:schemeClr val="tx1"/>
                    </a:gs>
                  </a:gsLst>
                  <a:lin ang="5400000" scaled="0"/>
                </a:gradFill>
              </a:defRPr>
            </a:lvl1pPr>
          </a:lstStyle>
          <a:p>
            <a:r>
              <a:rPr lang="en-US" dirty="0" smtClean="0"/>
              <a:t>Presentation title</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white">
          <a:xfrm>
            <a:off x="7597435" y="470068"/>
            <a:ext cx="1208277" cy="345156"/>
          </a:xfrm>
          <a:prstGeom prst="rect">
            <a:avLst/>
          </a:prstGeom>
        </p:spPr>
      </p:pic>
      <p:pic>
        <p:nvPicPr>
          <p:cNvPr id="11" name="Picture 10"/>
          <p:cNvPicPr>
            <a:picLocks noChangeAspect="1"/>
          </p:cNvPicPr>
          <p:nvPr userDrawn="1"/>
        </p:nvPicPr>
        <p:blipFill>
          <a:blip r:embed="rId4"/>
          <a:stretch>
            <a:fillRect/>
          </a:stretch>
        </p:blipFill>
        <p:spPr>
          <a:xfrm>
            <a:off x="201930" y="288354"/>
            <a:ext cx="1348708" cy="1798533"/>
          </a:xfrm>
          <a:prstGeom prst="rect">
            <a:avLst/>
          </a:prstGeom>
        </p:spPr>
      </p:pic>
    </p:spTree>
    <p:extLst>
      <p:ext uri="{BB962C8B-B14F-4D97-AF65-F5344CB8AC3E}">
        <p14:creationId xmlns:p14="http://schemas.microsoft.com/office/powerpoint/2010/main" val="14382572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b="23163"/>
          <a:stretch/>
        </p:blipFill>
        <p:spPr>
          <a:xfrm>
            <a:off x="0" y="476918"/>
            <a:ext cx="9144000" cy="6381082"/>
          </a:xfrm>
          <a:prstGeom prst="rect">
            <a:avLst/>
          </a:prstGeom>
        </p:spPr>
      </p:pic>
      <p:pic>
        <p:nvPicPr>
          <p:cNvPr id="12" name="Picture 11"/>
          <p:cNvPicPr>
            <a:picLocks noChangeAspect="1"/>
          </p:cNvPicPr>
          <p:nvPr userDrawn="1"/>
        </p:nvPicPr>
        <p:blipFill>
          <a:blip r:embed="rId3"/>
          <a:stretch>
            <a:fillRect/>
          </a:stretch>
        </p:blipFill>
        <p:spPr>
          <a:xfrm>
            <a:off x="186765" y="1182564"/>
            <a:ext cx="5415962" cy="3598324"/>
          </a:xfrm>
          <a:prstGeom prst="rect">
            <a:avLst/>
          </a:prstGeom>
          <a:solidFill>
            <a:srgbClr val="90FF00"/>
          </a:solidFill>
        </p:spPr>
      </p:pic>
      <p:sp>
        <p:nvSpPr>
          <p:cNvPr id="8" name="Title 1"/>
          <p:cNvSpPr>
            <a:spLocks noGrp="1"/>
          </p:cNvSpPr>
          <p:nvPr>
            <p:ph type="title" hasCustomPrompt="1"/>
          </p:nvPr>
        </p:nvSpPr>
        <p:spPr>
          <a:xfrm>
            <a:off x="201929" y="1187645"/>
            <a:ext cx="5378549" cy="2264518"/>
          </a:xfrm>
          <a:noFill/>
        </p:spPr>
        <p:txBody>
          <a:bodyPr tIns="91440" bIns="91440" anchor="t" anchorCtr="0"/>
          <a:lstStyle>
            <a:lvl1pPr>
              <a:defRPr sz="5294" spc="-55" baseline="0">
                <a:gradFill>
                  <a:gsLst>
                    <a:gs pos="100000">
                      <a:schemeClr val="tx1"/>
                    </a:gs>
                    <a:gs pos="0">
                      <a:schemeClr val="tx1"/>
                    </a:gs>
                  </a:gsLst>
                  <a:lin ang="5400000" scaled="0"/>
                </a:gradFill>
              </a:defRPr>
            </a:lvl1pPr>
          </a:lstStyle>
          <a:p>
            <a:r>
              <a:rPr lang="en-US" dirty="0" smtClean="0"/>
              <a:t>Demo title</a:t>
            </a:r>
            <a:endParaRPr lang="en-US" dirty="0"/>
          </a:p>
        </p:txBody>
      </p:sp>
    </p:spTree>
    <p:extLst>
      <p:ext uri="{BB962C8B-B14F-4D97-AF65-F5344CB8AC3E}">
        <p14:creationId xmlns:p14="http://schemas.microsoft.com/office/powerpoint/2010/main" val="40517316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l="6613" b="43969"/>
          <a:stretch/>
        </p:blipFill>
        <p:spPr>
          <a:xfrm>
            <a:off x="0" y="0"/>
            <a:ext cx="9144000" cy="6858001"/>
          </a:xfrm>
          <a:prstGeom prst="rect">
            <a:avLst/>
          </a:prstGeom>
        </p:spPr>
      </p:pic>
      <p:sp>
        <p:nvSpPr>
          <p:cNvPr id="5" name="Rectangle 4"/>
          <p:cNvSpPr/>
          <p:nvPr userDrawn="1"/>
        </p:nvSpPr>
        <p:spPr bwMode="auto">
          <a:xfrm>
            <a:off x="201929" y="1186356"/>
            <a:ext cx="5378549" cy="269798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defTabSz="685647"/>
            <a:endParaRPr kumimoji="0" lang="en-US" sz="1471" dirty="0">
              <a:gradFill>
                <a:gsLst>
                  <a:gs pos="0">
                    <a:srgbClr val="FFFFFF"/>
                  </a:gs>
                  <a:gs pos="100000">
                    <a:srgbClr val="FFFFFF"/>
                  </a:gs>
                </a:gsLst>
                <a:lin ang="5400000" scaled="0"/>
              </a:gradFill>
            </a:endParaRPr>
          </a:p>
        </p:txBody>
      </p:sp>
      <p:sp>
        <p:nvSpPr>
          <p:cNvPr id="2" name="Title 1"/>
          <p:cNvSpPr>
            <a:spLocks noGrp="1"/>
          </p:cNvSpPr>
          <p:nvPr>
            <p:ph type="title" hasCustomPrompt="1"/>
          </p:nvPr>
        </p:nvSpPr>
        <p:spPr>
          <a:xfrm>
            <a:off x="201931" y="1186356"/>
            <a:ext cx="5378548" cy="2697988"/>
          </a:xfrm>
          <a:noFill/>
        </p:spPr>
        <p:txBody>
          <a:bodyPr tIns="91440" bIns="91440" anchor="t" anchorCtr="0"/>
          <a:lstStyle>
            <a:lvl1pPr>
              <a:defRPr sz="5294" spc="-74" baseline="0">
                <a:gradFill>
                  <a:gsLst>
                    <a:gs pos="100000">
                      <a:schemeClr val="bg1">
                        <a:lumMod val="50000"/>
                      </a:schemeClr>
                    </a:gs>
                    <a:gs pos="0">
                      <a:schemeClr val="bg1">
                        <a:lumMod val="50000"/>
                      </a:schemeClr>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241625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2"/>
            <a:ext cx="8740142" cy="1796217"/>
          </a:xfrm>
          <a:noFill/>
        </p:spPr>
        <p:txBody>
          <a:bodyPr tIns="91440" bIns="91440" anchor="t" anchorCtr="0"/>
          <a:lstStyle>
            <a:lvl1pPr>
              <a:defRPr sz="6471" spc="-74"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0743462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2"/>
            <a:ext cx="8740142" cy="1796217"/>
          </a:xfrm>
          <a:noFill/>
        </p:spPr>
        <p:txBody>
          <a:bodyPr tIns="91440" bIns="91440" anchor="t" anchorCtr="0"/>
          <a:lstStyle>
            <a:lvl1pPr>
              <a:defRPr sz="6471" spc="-74"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0634205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2"/>
            <a:ext cx="8740142" cy="1796217"/>
          </a:xfrm>
          <a:noFill/>
        </p:spPr>
        <p:txBody>
          <a:bodyPr tIns="91440" bIns="91440" anchor="t" anchorCtr="0"/>
          <a:lstStyle>
            <a:lvl1pPr>
              <a:defRPr sz="6471" spc="-74"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8415130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201696" y="-1459"/>
            <a:ext cx="8741880" cy="899665"/>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01929" y="924930"/>
            <a:ext cx="8740142" cy="1538242"/>
          </a:xfrm>
        </p:spPr>
        <p:txBody>
          <a:bodyPr/>
          <a:lstStyle>
            <a:lvl1pPr marL="0" indent="0">
              <a:buNone/>
              <a:defRPr>
                <a:gradFill>
                  <a:gsLst>
                    <a:gs pos="1250">
                      <a:schemeClr val="tx2"/>
                    </a:gs>
                    <a:gs pos="99000">
                      <a:schemeClr val="tx2"/>
                    </a:gs>
                  </a:gsLst>
                  <a:lin ang="5400000" scaled="0"/>
                </a:gradFill>
              </a:defRPr>
            </a:lvl1pPr>
            <a:lvl2pPr marL="0" indent="0">
              <a:buFontTx/>
              <a:buNone/>
              <a:defRPr sz="1471"/>
            </a:lvl2pPr>
            <a:lvl3pPr marL="168090" indent="0">
              <a:buNone/>
              <a:defRPr sz="1471"/>
            </a:lvl3pPr>
            <a:lvl4pPr marL="336179" indent="0">
              <a:buNone/>
              <a:defRPr sz="1324"/>
            </a:lvl4pPr>
            <a:lvl5pPr marL="504269" indent="0">
              <a:buNone/>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49055044"/>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FE107C1-DCD3-4E2D-8E45-E8E2723551A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7"/>
            <a:ext cx="8740142" cy="1538242"/>
          </a:xfrm>
        </p:spPr>
        <p:txBody>
          <a:bodyPr/>
          <a:lstStyle>
            <a:lvl1pPr marL="0" indent="0">
              <a:buNone/>
              <a:defRPr>
                <a:gradFill>
                  <a:gsLst>
                    <a:gs pos="1250">
                      <a:schemeClr val="tx1"/>
                    </a:gs>
                    <a:gs pos="99000">
                      <a:schemeClr val="tx1"/>
                    </a:gs>
                  </a:gsLst>
                  <a:lin ang="5400000" scaled="0"/>
                </a:gradFill>
              </a:defRPr>
            </a:lvl1pPr>
            <a:lvl2pPr marL="0" indent="0">
              <a:buFontTx/>
              <a:buNone/>
              <a:defRPr sz="1471"/>
            </a:lvl2pPr>
            <a:lvl3pPr marL="168090" indent="0">
              <a:buNone/>
              <a:defRPr sz="1471"/>
            </a:lvl3pPr>
            <a:lvl4pPr marL="336179" indent="0">
              <a:buNone/>
              <a:defRPr sz="1324"/>
            </a:lvl4pPr>
            <a:lvl5pPr marL="504269" indent="0">
              <a:buNone/>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62516688"/>
      </p:ext>
    </p:extLst>
  </p:cSld>
  <p:clrMapOvr>
    <a:masterClrMapping/>
  </p:clrMapOvr>
  <p:transition>
    <p:fade/>
  </p:transition>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01929" y="1190734"/>
            <a:ext cx="8740142" cy="16873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14339430"/>
      </p:ext>
    </p:extLst>
  </p:cSld>
  <p:clrMapOvr>
    <a:masterClrMapping/>
  </p:clrMapOvr>
  <p:transition>
    <p:fade/>
  </p:transition>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29" y="1189177"/>
            <a:ext cx="8740142" cy="1687385"/>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94287710"/>
      </p:ext>
    </p:extLst>
  </p:cSld>
  <p:clrMapOvr>
    <a:masterClrMapping/>
  </p:clrMapOvr>
  <p:transition>
    <p:fade/>
  </p:transition>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1864228"/>
          </a:xfrm>
        </p:spPr>
        <p:txBody>
          <a:bodyPr wrap="square">
            <a:spAutoFit/>
          </a:bodyPr>
          <a:lstStyle>
            <a:lvl1pPr marL="0" indent="0">
              <a:spcBef>
                <a:spcPts val="900"/>
              </a:spcBef>
              <a:buClr>
                <a:schemeClr val="tx1"/>
              </a:buClr>
              <a:buFont typeface="Wingdings" pitchFamily="2" charset="2"/>
              <a:buNone/>
              <a:defRPr sz="2647">
                <a:gradFill>
                  <a:gsLst>
                    <a:gs pos="1250">
                      <a:schemeClr val="tx2"/>
                    </a:gs>
                    <a:gs pos="99000">
                      <a:schemeClr val="tx2"/>
                    </a:gs>
                  </a:gsLst>
                  <a:lin ang="5400000" scaled="0"/>
                </a:gradFill>
              </a:defRPr>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1864228"/>
          </a:xfrm>
        </p:spPr>
        <p:txBody>
          <a:bodyPr wrap="square">
            <a:spAutoFit/>
          </a:bodyPr>
          <a:lstStyle>
            <a:lvl1pPr marL="0" indent="0">
              <a:spcBef>
                <a:spcPts val="900"/>
              </a:spcBef>
              <a:buClr>
                <a:schemeClr val="tx1"/>
              </a:buClr>
              <a:buFont typeface="Wingdings" pitchFamily="2" charset="2"/>
              <a:buNone/>
              <a:defRPr sz="2647">
                <a:gradFill>
                  <a:gsLst>
                    <a:gs pos="1250">
                      <a:schemeClr val="tx2"/>
                    </a:gs>
                    <a:gs pos="99000">
                      <a:schemeClr val="tx2"/>
                    </a:gs>
                  </a:gsLst>
                  <a:lin ang="5400000" scaled="0"/>
                </a:gradFill>
              </a:defRPr>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01890018"/>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1864228"/>
          </a:xfrm>
        </p:spPr>
        <p:txBody>
          <a:bodyPr wrap="square">
            <a:spAutoFit/>
          </a:bodyPr>
          <a:lstStyle>
            <a:lvl1pPr marL="0" indent="0">
              <a:spcBef>
                <a:spcPts val="900"/>
              </a:spcBef>
              <a:buClr>
                <a:schemeClr val="tx1"/>
              </a:buClr>
              <a:buFont typeface="Wingdings" pitchFamily="2" charset="2"/>
              <a:buNone/>
              <a:defRPr sz="2647"/>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1864228"/>
          </a:xfrm>
        </p:spPr>
        <p:txBody>
          <a:bodyPr wrap="square">
            <a:spAutoFit/>
          </a:bodyPr>
          <a:lstStyle>
            <a:lvl1pPr marL="0" indent="0">
              <a:spcBef>
                <a:spcPts val="900"/>
              </a:spcBef>
              <a:buClr>
                <a:schemeClr val="tx1"/>
              </a:buClr>
              <a:buFont typeface="Wingdings" pitchFamily="2" charset="2"/>
              <a:buNone/>
              <a:defRPr sz="2647"/>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0168294"/>
      </p:ext>
    </p:extLst>
  </p:cSld>
  <p:clrMapOvr>
    <a:masterClrMapping/>
  </p:clrMapOvr>
  <p:transition>
    <p:fade/>
  </p:transition>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1864228"/>
          </a:xfrm>
        </p:spPr>
        <p:txBody>
          <a:bodyPr wrap="square">
            <a:spAutoFit/>
          </a:bodyPr>
          <a:lstStyle>
            <a:lvl1pPr marL="211280" indent="-211280">
              <a:spcBef>
                <a:spcPts val="900"/>
              </a:spcBef>
              <a:buClr>
                <a:schemeClr val="tx1"/>
              </a:buClr>
              <a:buFont typeface="Arial" pitchFamily="34" charset="0"/>
              <a:buChar char="•"/>
              <a:defRPr sz="2647"/>
            </a:lvl1pPr>
            <a:lvl2pPr marL="390566" indent="-171468">
              <a:defRPr sz="1471"/>
            </a:lvl2pPr>
            <a:lvl3pPr marL="514405" indent="-123838">
              <a:tabLst/>
              <a:defRPr sz="1471"/>
            </a:lvl3pPr>
            <a:lvl4pPr marL="647768" indent="-133364">
              <a:defRPr sz="1324"/>
            </a:lvl4pPr>
            <a:lvl5pPr marL="771607" indent="-123838">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1864228"/>
          </a:xfrm>
        </p:spPr>
        <p:txBody>
          <a:bodyPr wrap="square">
            <a:spAutoFit/>
          </a:bodyPr>
          <a:lstStyle>
            <a:lvl1pPr marL="211280" indent="-211280">
              <a:spcBef>
                <a:spcPts val="900"/>
              </a:spcBef>
              <a:buClr>
                <a:schemeClr val="tx1"/>
              </a:buClr>
              <a:buFont typeface="Arial" pitchFamily="34" charset="0"/>
              <a:buChar char="•"/>
              <a:defRPr sz="2647"/>
            </a:lvl1pPr>
            <a:lvl2pPr marL="390566" indent="-171468">
              <a:defRPr sz="1471"/>
            </a:lvl2pPr>
            <a:lvl3pPr marL="514405" indent="-123838">
              <a:tabLst/>
              <a:defRPr sz="1471"/>
            </a:lvl3pPr>
            <a:lvl4pPr marL="647768" indent="-133364">
              <a:defRPr sz="1324"/>
            </a:lvl4pPr>
            <a:lvl5pPr marL="771607" indent="-123838">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57775863"/>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2013372"/>
          </a:xfrm>
        </p:spPr>
        <p:txBody>
          <a:bodyPr wrap="square">
            <a:spAutoFit/>
          </a:bodyPr>
          <a:lstStyle>
            <a:lvl1pPr marL="211280" indent="-211280">
              <a:spcBef>
                <a:spcPts val="900"/>
              </a:spcBef>
              <a:buClr>
                <a:schemeClr val="tx2"/>
              </a:buClr>
              <a:buFont typeface="Arial" pitchFamily="34" charset="0"/>
              <a:buChar char="•"/>
              <a:defRPr sz="2647">
                <a:gradFill>
                  <a:gsLst>
                    <a:gs pos="1250">
                      <a:schemeClr val="tx2"/>
                    </a:gs>
                    <a:gs pos="99000">
                      <a:schemeClr val="tx2"/>
                    </a:gs>
                  </a:gsLst>
                  <a:lin ang="5400000" scaled="0"/>
                </a:gradFill>
              </a:defRPr>
            </a:lvl1pPr>
            <a:lvl2pPr marL="390566" indent="-171468">
              <a:defRPr sz="1765"/>
            </a:lvl2pPr>
            <a:lvl3pPr marL="514405" indent="-123838">
              <a:tabLst/>
              <a:defRPr sz="1765"/>
            </a:lvl3pPr>
            <a:lvl4pPr marL="647768" indent="-133364">
              <a:defRPr/>
            </a:lvl4pPr>
            <a:lvl5pPr marL="771607" indent="-123838">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2013372"/>
          </a:xfrm>
        </p:spPr>
        <p:txBody>
          <a:bodyPr wrap="square">
            <a:spAutoFit/>
          </a:bodyPr>
          <a:lstStyle>
            <a:lvl1pPr marL="211280" indent="-211280">
              <a:spcBef>
                <a:spcPts val="900"/>
              </a:spcBef>
              <a:buClr>
                <a:schemeClr val="tx2"/>
              </a:buClr>
              <a:buFont typeface="Arial" pitchFamily="34" charset="0"/>
              <a:buChar char="•"/>
              <a:defRPr sz="2647">
                <a:gradFill>
                  <a:gsLst>
                    <a:gs pos="1250">
                      <a:schemeClr val="tx2"/>
                    </a:gs>
                    <a:gs pos="99000">
                      <a:schemeClr val="tx2"/>
                    </a:gs>
                  </a:gsLst>
                  <a:lin ang="5400000" scaled="0"/>
                </a:gradFill>
              </a:defRPr>
            </a:lvl1pPr>
            <a:lvl2pPr marL="390566" indent="-171468">
              <a:defRPr sz="1765"/>
            </a:lvl2pPr>
            <a:lvl3pPr marL="514405" indent="-123838">
              <a:tabLst/>
              <a:defRPr sz="1765"/>
            </a:lvl3pPr>
            <a:lvl4pPr marL="647768" indent="-133364">
              <a:defRPr/>
            </a:lvl4pPr>
            <a:lvl5pPr marL="771607" indent="-123838">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76635975"/>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64803820"/>
      </p:ext>
    </p:extLst>
  </p:cSld>
  <p:clrMapOvr>
    <a:masterClrMapping/>
  </p:clrMapOvr>
  <p:transition>
    <p:fade/>
  </p:transition>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8717143"/>
      </p:ext>
    </p:extLst>
  </p:cSld>
  <p:clrMapOvr>
    <a:masterClrMapping/>
  </p:clrMapOvr>
  <p:transition>
    <p:fade/>
  </p:transition>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24277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D6EE97-5AAA-49C4-8EC1-05BE0FB0E86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96644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86808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189176"/>
            <a:ext cx="9144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2" tIns="34292" rIns="34292" bIns="34292" numCol="1" spcCol="0" rtlCol="0" fromWordArt="0" anchor="ctr" anchorCtr="0" forceAA="0" compatLnSpc="1">
            <a:prstTxWarp prst="textNoShape">
              <a:avLst/>
            </a:prstTxWarp>
            <a:noAutofit/>
          </a:bodyPr>
          <a:lstStyle/>
          <a:p>
            <a:pPr defTabSz="685647"/>
            <a:endParaRPr kumimoji="0" lang="en-US" sz="132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01930" y="1192415"/>
            <a:ext cx="8740141" cy="1616083"/>
          </a:xfrm>
        </p:spPr>
        <p:txBody>
          <a:bodyPr/>
          <a:lstStyle>
            <a:lvl1pPr marL="0" indent="0">
              <a:buNone/>
              <a:defRPr sz="2426">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25482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42986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59894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7727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69328150"/>
      </p:ext>
    </p:extLst>
  </p:cSld>
  <p:clrMapOvr>
    <a:masterClrMapping/>
  </p:clrMapOvr>
  <p:transition>
    <p:fade/>
  </p:transition>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29" y="1189177"/>
            <a:ext cx="8740142" cy="1845826"/>
          </a:xfrm>
          <a:prstGeom prst="rect">
            <a:avLst/>
          </a:prstGeom>
        </p:spPr>
        <p:txBody>
          <a:bodyPr/>
          <a:lstStyle>
            <a:lvl1pPr marL="213614" indent="-213614">
              <a:buClr>
                <a:schemeClr val="tx1"/>
              </a:buClr>
              <a:buSzPct val="90000"/>
              <a:buFont typeface="Arial" pitchFamily="34" charset="0"/>
              <a:buChar char="•"/>
              <a:defRPr sz="2647">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20224" indent="-206610">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33838" indent="-213614">
              <a:buClr>
                <a:schemeClr val="tx1"/>
              </a:buClr>
              <a:buSzPct val="90000"/>
              <a:buFont typeface="Arial" pitchFamily="34" charset="0"/>
              <a:buChar char="•"/>
              <a:defRPr sz="2059">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01928" indent="-168090">
              <a:buClr>
                <a:schemeClr val="tx1"/>
              </a:buClr>
              <a:buSzPct val="90000"/>
              <a:buFont typeface="Arial" pitchFamily="34" charset="0"/>
              <a:buChar char="•"/>
              <a:defRPr sz="1765">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70017" indent="-168090">
              <a:buClr>
                <a:schemeClr val="tx1"/>
              </a:buClr>
              <a:buSzPct val="90000"/>
              <a:buFont typeface="Arial" pitchFamily="34" charset="0"/>
              <a:buChar char="•"/>
              <a:defRPr sz="147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9144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2721"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11300442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499"/>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433965"/>
          </a:xfrm>
        </p:spPr>
        <p:txBody>
          <a:bodyPr/>
          <a:lstStyle>
            <a:lvl1pPr marL="0" indent="0" algn="ctr">
              <a:buNone/>
              <a:defRPr sz="1800"/>
            </a:lvl1pPr>
            <a:lvl2pPr marL="342869" indent="0" algn="ctr">
              <a:buNone/>
              <a:defRPr sz="1500"/>
            </a:lvl2pPr>
            <a:lvl3pPr marL="685739" indent="0" algn="ctr">
              <a:buNone/>
              <a:defRPr sz="1350"/>
            </a:lvl3pPr>
            <a:lvl4pPr marL="1028607" indent="0" algn="ctr">
              <a:buNone/>
              <a:defRPr sz="1200"/>
            </a:lvl4pPr>
            <a:lvl5pPr marL="1371476" indent="0" algn="ctr">
              <a:buNone/>
              <a:defRPr sz="1200"/>
            </a:lvl5pPr>
            <a:lvl6pPr marL="1714345" indent="0" algn="ctr">
              <a:buNone/>
              <a:defRPr sz="1200"/>
            </a:lvl6pPr>
            <a:lvl7pPr marL="2057215" indent="0" algn="ctr">
              <a:buNone/>
              <a:defRPr sz="1200"/>
            </a:lvl7pPr>
            <a:lvl8pPr marL="2400084" indent="0" algn="ctr">
              <a:buNone/>
              <a:defRPr sz="1200"/>
            </a:lvl8pPr>
            <a:lvl9pPr marL="2742953"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a:xfrm>
            <a:off x="628651" y="6356351"/>
            <a:ext cx="2057400" cy="365125"/>
          </a:xfrm>
          <a:prstGeom prst="rect">
            <a:avLst/>
          </a:prstGeom>
        </p:spPr>
        <p:txBody>
          <a:bodyPr/>
          <a:lstStyle/>
          <a:p>
            <a:pPr algn="l" defTabSz="685845" fontAlgn="auto">
              <a:spcBef>
                <a:spcPts val="0"/>
              </a:spcBef>
              <a:spcAft>
                <a:spcPts val="0"/>
              </a:spcAft>
            </a:pPr>
            <a:r>
              <a:rPr kumimoji="0" lang="en-US" sz="1324" smtClean="0">
                <a:solidFill>
                  <a:srgbClr val="525051"/>
                </a:solidFill>
                <a:latin typeface="Segoe UI"/>
              </a:rPr>
              <a:t>January 26, 2016</a:t>
            </a:r>
            <a:endParaRPr kumimoji="0" lang="en-US" sz="1324">
              <a:solidFill>
                <a:srgbClr val="525051"/>
              </a:solidFill>
              <a:latin typeface="Segoe U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algn="l" defTabSz="685845" fontAlgn="auto">
              <a:spcBef>
                <a:spcPts val="0"/>
              </a:spcBef>
              <a:spcAft>
                <a:spcPts val="0"/>
              </a:spcAft>
            </a:pPr>
            <a:r>
              <a:rPr kumimoji="0" lang="en-US" sz="1324" smtClean="0">
                <a:solidFill>
                  <a:srgbClr val="525051"/>
                </a:solidFill>
                <a:latin typeface="Segoe UI"/>
              </a:rPr>
              <a:t>M. Roetteler</a:t>
            </a:r>
            <a:endParaRPr kumimoji="0" lang="en-US" sz="1324">
              <a:solidFill>
                <a:srgbClr val="525051"/>
              </a:solidFill>
              <a:latin typeface="Segoe UI"/>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algn="l" defTabSz="685845" fontAlgn="auto">
              <a:spcBef>
                <a:spcPts val="0"/>
              </a:spcBef>
              <a:spcAft>
                <a:spcPts val="0"/>
              </a:spcAft>
            </a:pPr>
            <a:fld id="{CE0F7553-24D4-49B9-BB48-41B3E4A171BE}" type="slidenum">
              <a:rPr kumimoji="0" lang="en-US" sz="1324" smtClean="0">
                <a:solidFill>
                  <a:srgbClr val="525051"/>
                </a:solidFill>
                <a:latin typeface="Segoe UI"/>
              </a:rPr>
              <a:pPr algn="l" defTabSz="685845" fontAlgn="auto">
                <a:spcBef>
                  <a:spcPts val="0"/>
                </a:spcBef>
                <a:spcAft>
                  <a:spcPts val="0"/>
                </a:spcAft>
              </a:pPr>
              <a:t>‹#›</a:t>
            </a:fld>
            <a:endParaRPr kumimoji="0" lang="en-US" sz="1324">
              <a:solidFill>
                <a:srgbClr val="525051"/>
              </a:solidFill>
              <a:latin typeface="Segoe UI"/>
            </a:endParaRPr>
          </a:p>
        </p:txBody>
      </p:sp>
    </p:spTree>
    <p:extLst>
      <p:ext uri="{BB962C8B-B14F-4D97-AF65-F5344CB8AC3E}">
        <p14:creationId xmlns:p14="http://schemas.microsoft.com/office/powerpoint/2010/main" val="218800042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BDA9AEF-71CA-47AD-BB66-07927C853C4B}"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79740898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1518B8D-8644-4C2C-8A75-8459167D0B01}"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9593780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7497738-C63B-4953-8D9D-C16D41E2C1B3}"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13580120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A7FD1FA-A0CE-4827-BE21-BFEF23D89C2E}"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35512783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3BAE18F-CA0F-4435-A1B4-A9B990CD0E97}"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203467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513A65-479A-419E-A033-D4B1F6EE28C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6F412DF-D76F-4A2D-9C0A-12B950F28C53}"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33876919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325352E-E6B1-4CE6-956C-A30EA31C9CAD}"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58680657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FE107C1-DCD3-4E2D-8E45-E8E2723551AA}"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11042341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D6EE97-5AAA-49C4-8EC1-05BE0FB0E868}"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91972790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513A65-479A-419E-A033-D4B1F6EE28CB}"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99177510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3152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295400"/>
            <a:ext cx="35814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95400"/>
            <a:ext cx="35814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71900"/>
            <a:ext cx="35814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7162800" y="6400800"/>
            <a:ext cx="1905000" cy="30480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33E13C5-5850-4648-A113-E90B1E072568}" type="slidenum">
              <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7" name="Date Placeholder 6"/>
          <p:cNvSpPr>
            <a:spLocks noGrp="1"/>
          </p:cNvSpPr>
          <p:nvPr>
            <p:ph type="dt" sz="half" idx="11"/>
          </p:nvPr>
        </p:nvSpPr>
        <p:spPr>
          <a:xfrm>
            <a:off x="457200" y="6453188"/>
            <a:ext cx="2133600" cy="268287"/>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January 26, 2016</a:t>
            </a:r>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8" name="Footer Placeholder 7"/>
          <p:cNvSpPr>
            <a:spLocks noGrp="1"/>
          </p:cNvSpPr>
          <p:nvPr>
            <p:ph type="ftr" sz="quarter" idx="12"/>
          </p:nvPr>
        </p:nvSpPr>
        <p:spPr>
          <a:xfrm>
            <a:off x="3038475" y="6435725"/>
            <a:ext cx="2895600" cy="268288"/>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M. Roetteler</a:t>
            </a:r>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97893234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lvl1pPr>
              <a:defRPr b="1">
                <a:solidFill>
                  <a:srgbClr val="FF0000"/>
                </a:solidFill>
              </a:defRPr>
            </a:lvl1pPr>
          </a:lstStyle>
          <a:p>
            <a:r>
              <a:rPr lang="en-US" dirty="0" smtClean="0"/>
              <a:t>Click to edit Master title style</a:t>
            </a:r>
            <a:endParaRPr lang="en-US" dirty="0"/>
          </a:p>
        </p:txBody>
      </p:sp>
      <p:sp>
        <p:nvSpPr>
          <p:cNvPr id="3" name="Date Placeholder 3"/>
          <p:cNvSpPr>
            <a:spLocks noGrp="1"/>
          </p:cNvSpPr>
          <p:nvPr>
            <p:ph type="dt" sz="half" idx="10"/>
          </p:nvPr>
        </p:nvSpPr>
        <p:spPr>
          <a:xfrm>
            <a:off x="457200" y="6492875"/>
            <a:ext cx="2133600" cy="365125"/>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4" name="Footer Placeholder 4"/>
          <p:cNvSpPr>
            <a:spLocks noGrp="1"/>
          </p:cNvSpPr>
          <p:nvPr>
            <p:ph type="ftr" sz="quarter" idx="11"/>
          </p:nvPr>
        </p:nvSpPr>
        <p:spPr>
          <a:xfrm>
            <a:off x="3200400" y="6492875"/>
            <a:ext cx="2895600" cy="365125"/>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Slide Number Placeholder 5"/>
          <p:cNvSpPr>
            <a:spLocks noGrp="1"/>
          </p:cNvSpPr>
          <p:nvPr>
            <p:ph type="sldNum" sz="quarter" idx="12"/>
          </p:nvPr>
        </p:nvSpPr>
        <p:spPr>
          <a:xfrm>
            <a:off x="6553200" y="6492875"/>
            <a:ext cx="2133600" cy="365125"/>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8B7496A-6294-4EA6-B43F-A48964E0DD6C}"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484858430"/>
      </p:ext>
    </p:extLst>
  </p:cSld>
  <p:clrMapOvr>
    <a:masterClrMapping/>
  </p:clrMapOvr>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Walkin">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12407" b="31351"/>
          <a:stretch/>
        </p:blipFill>
        <p:spPr>
          <a:xfrm>
            <a:off x="0" y="0"/>
            <a:ext cx="9144000" cy="6858001"/>
          </a:xfrm>
          <a:prstGeom prst="rect">
            <a:avLst/>
          </a:prstGeom>
          <a:noFill/>
          <a:ln>
            <a:noFill/>
          </a:ln>
        </p:spPr>
      </p:pic>
      <p:pic>
        <p:nvPicPr>
          <p:cNvPr id="15" name="Picture 14"/>
          <p:cNvPicPr>
            <a:picLocks noChangeAspect="1"/>
          </p:cNvPicPr>
          <p:nvPr userDrawn="1"/>
        </p:nvPicPr>
        <p:blipFill>
          <a:blip r:embed="rId3"/>
          <a:stretch>
            <a:fillRect/>
          </a:stretch>
        </p:blipFill>
        <p:spPr>
          <a:xfrm>
            <a:off x="364173" y="2440234"/>
            <a:ext cx="4102732" cy="54049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white">
          <a:xfrm>
            <a:off x="7597435" y="6042777"/>
            <a:ext cx="1208277" cy="345156"/>
          </a:xfrm>
          <a:prstGeom prst="rect">
            <a:avLst/>
          </a:prstGeom>
        </p:spPr>
      </p:pic>
    </p:spTree>
    <p:extLst>
      <p:ext uri="{BB962C8B-B14F-4D97-AF65-F5344CB8AC3E}">
        <p14:creationId xmlns:p14="http://schemas.microsoft.com/office/powerpoint/2010/main" val="29045118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3_Walkin">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7732226" y="459898"/>
            <a:ext cx="1075615" cy="307259"/>
          </a:xfrm>
          <a:prstGeom prst="rect">
            <a:avLst/>
          </a:prstGeom>
        </p:spPr>
      </p:pic>
      <p:sp>
        <p:nvSpPr>
          <p:cNvPr id="16" name="Freeform 5"/>
          <p:cNvSpPr>
            <a:spLocks noEditPoints="1"/>
          </p:cNvSpPr>
          <p:nvPr userDrawn="1"/>
        </p:nvSpPr>
        <p:spPr bwMode="auto">
          <a:xfrm>
            <a:off x="3563523" y="2570936"/>
            <a:ext cx="4871878" cy="638172"/>
          </a:xfrm>
          <a:custGeom>
            <a:avLst/>
            <a:gdLst>
              <a:gd name="T0" fmla="*/ 67 w 1484"/>
              <a:gd name="T1" fmla="*/ 117 h 143"/>
              <a:gd name="T2" fmla="*/ 15 w 1484"/>
              <a:gd name="T3" fmla="*/ 141 h 143"/>
              <a:gd name="T4" fmla="*/ 63 w 1484"/>
              <a:gd name="T5" fmla="*/ 141 h 143"/>
              <a:gd name="T6" fmla="*/ 119 w 1484"/>
              <a:gd name="T7" fmla="*/ 53 h 143"/>
              <a:gd name="T8" fmla="*/ 173 w 1484"/>
              <a:gd name="T9" fmla="*/ 4 h 143"/>
              <a:gd name="T10" fmla="*/ 180 w 1484"/>
              <a:gd name="T11" fmla="*/ 21 h 143"/>
              <a:gd name="T12" fmla="*/ 165 w 1484"/>
              <a:gd name="T13" fmla="*/ 141 h 143"/>
              <a:gd name="T14" fmla="*/ 226 w 1484"/>
              <a:gd name="T15" fmla="*/ 121 h 143"/>
              <a:gd name="T16" fmla="*/ 272 w 1484"/>
              <a:gd name="T17" fmla="*/ 50 h 143"/>
              <a:gd name="T18" fmla="*/ 223 w 1484"/>
              <a:gd name="T19" fmla="*/ 138 h 143"/>
              <a:gd name="T20" fmla="*/ 333 w 1484"/>
              <a:gd name="T21" fmla="*/ 46 h 143"/>
              <a:gd name="T22" fmla="*/ 293 w 1484"/>
              <a:gd name="T23" fmla="*/ 47 h 143"/>
              <a:gd name="T24" fmla="*/ 330 w 1484"/>
              <a:gd name="T25" fmla="*/ 59 h 143"/>
              <a:gd name="T26" fmla="*/ 359 w 1484"/>
              <a:gd name="T27" fmla="*/ 58 h 143"/>
              <a:gd name="T28" fmla="*/ 439 w 1484"/>
              <a:gd name="T29" fmla="*/ 94 h 143"/>
              <a:gd name="T30" fmla="*/ 362 w 1484"/>
              <a:gd name="T31" fmla="*/ 95 h 143"/>
              <a:gd name="T32" fmla="*/ 416 w 1484"/>
              <a:gd name="T33" fmla="*/ 121 h 143"/>
              <a:gd name="T34" fmla="*/ 474 w 1484"/>
              <a:gd name="T35" fmla="*/ 61 h 143"/>
              <a:gd name="T36" fmla="*/ 464 w 1484"/>
              <a:gd name="T37" fmla="*/ 53 h 143"/>
              <a:gd name="T38" fmla="*/ 497 w 1484"/>
              <a:gd name="T39" fmla="*/ 117 h 143"/>
              <a:gd name="T40" fmla="*/ 503 w 1484"/>
              <a:gd name="T41" fmla="*/ 136 h 143"/>
              <a:gd name="T42" fmla="*/ 538 w 1484"/>
              <a:gd name="T43" fmla="*/ 58 h 143"/>
              <a:gd name="T44" fmla="*/ 618 w 1484"/>
              <a:gd name="T45" fmla="*/ 94 h 143"/>
              <a:gd name="T46" fmla="*/ 540 w 1484"/>
              <a:gd name="T47" fmla="*/ 95 h 143"/>
              <a:gd name="T48" fmla="*/ 594 w 1484"/>
              <a:gd name="T49" fmla="*/ 121 h 143"/>
              <a:gd name="T50" fmla="*/ 641 w 1484"/>
              <a:gd name="T51" fmla="*/ 47 h 143"/>
              <a:gd name="T52" fmla="*/ 656 w 1484"/>
              <a:gd name="T53" fmla="*/ 141 h 143"/>
              <a:gd name="T54" fmla="*/ 656 w 1484"/>
              <a:gd name="T55" fmla="*/ 33 h 143"/>
              <a:gd name="T56" fmla="*/ 730 w 1484"/>
              <a:gd name="T57" fmla="*/ 130 h 143"/>
              <a:gd name="T58" fmla="*/ 740 w 1484"/>
              <a:gd name="T59" fmla="*/ 47 h 143"/>
              <a:gd name="T60" fmla="*/ 685 w 1484"/>
              <a:gd name="T61" fmla="*/ 47 h 143"/>
              <a:gd name="T62" fmla="*/ 740 w 1484"/>
              <a:gd name="T63" fmla="*/ 140 h 143"/>
              <a:gd name="T64" fmla="*/ 873 w 1484"/>
              <a:gd name="T65" fmla="*/ 68 h 143"/>
              <a:gd name="T66" fmla="*/ 802 w 1484"/>
              <a:gd name="T67" fmla="*/ 141 h 143"/>
              <a:gd name="T68" fmla="*/ 868 w 1484"/>
              <a:gd name="T69" fmla="*/ 141 h 143"/>
              <a:gd name="T70" fmla="*/ 817 w 1484"/>
              <a:gd name="T71" fmla="*/ 71 h 143"/>
              <a:gd name="T72" fmla="*/ 857 w 1484"/>
              <a:gd name="T73" fmla="*/ 64 h 143"/>
              <a:gd name="T74" fmla="*/ 904 w 1484"/>
              <a:gd name="T75" fmla="*/ 69 h 143"/>
              <a:gd name="T76" fmla="*/ 974 w 1484"/>
              <a:gd name="T77" fmla="*/ 120 h 143"/>
              <a:gd name="T78" fmla="*/ 981 w 1484"/>
              <a:gd name="T79" fmla="*/ 90 h 143"/>
              <a:gd name="T80" fmla="*/ 965 w 1484"/>
              <a:gd name="T81" fmla="*/ 85 h 143"/>
              <a:gd name="T82" fmla="*/ 1010 w 1484"/>
              <a:gd name="T83" fmla="*/ 71 h 143"/>
              <a:gd name="T84" fmla="*/ 1028 w 1484"/>
              <a:gd name="T85" fmla="*/ 45 h 143"/>
              <a:gd name="T86" fmla="*/ 1033 w 1484"/>
              <a:gd name="T87" fmla="*/ 109 h 143"/>
              <a:gd name="T88" fmla="*/ 1018 w 1484"/>
              <a:gd name="T89" fmla="*/ 143 h 143"/>
              <a:gd name="T90" fmla="*/ 1137 w 1484"/>
              <a:gd name="T91" fmla="*/ 57 h 143"/>
              <a:gd name="T92" fmla="*/ 1076 w 1484"/>
              <a:gd name="T93" fmla="*/ 130 h 143"/>
              <a:gd name="T94" fmla="*/ 1089 w 1484"/>
              <a:gd name="T95" fmla="*/ 122 h 143"/>
              <a:gd name="T96" fmla="*/ 1090 w 1484"/>
              <a:gd name="T97" fmla="*/ 65 h 143"/>
              <a:gd name="T98" fmla="*/ 1234 w 1484"/>
              <a:gd name="T99" fmla="*/ 80 h 143"/>
              <a:gd name="T100" fmla="*/ 1199 w 1484"/>
              <a:gd name="T101" fmla="*/ 58 h 143"/>
              <a:gd name="T102" fmla="*/ 1190 w 1484"/>
              <a:gd name="T103" fmla="*/ 143 h 143"/>
              <a:gd name="T104" fmla="*/ 1234 w 1484"/>
              <a:gd name="T105" fmla="*/ 80 h 143"/>
              <a:gd name="T106" fmla="*/ 1175 w 1484"/>
              <a:gd name="T107" fmla="*/ 115 h 143"/>
              <a:gd name="T108" fmla="*/ 1309 w 1484"/>
              <a:gd name="T109" fmla="*/ 47 h 143"/>
              <a:gd name="T110" fmla="*/ 1275 w 1484"/>
              <a:gd name="T111" fmla="*/ 47 h 143"/>
              <a:gd name="T112" fmla="*/ 1282 w 1484"/>
              <a:gd name="T113" fmla="*/ 69 h 143"/>
              <a:gd name="T114" fmla="*/ 1362 w 1484"/>
              <a:gd name="T115" fmla="*/ 131 h 143"/>
              <a:gd name="T116" fmla="*/ 1385 w 1484"/>
              <a:gd name="T117" fmla="*/ 65 h 143"/>
              <a:gd name="T118" fmla="*/ 1320 w 1484"/>
              <a:gd name="T119" fmla="*/ 121 h 143"/>
              <a:gd name="T120" fmla="*/ 1484 w 1484"/>
              <a:gd name="T121" fmla="*/ 83 h 143"/>
              <a:gd name="T122" fmla="*/ 1406 w 1484"/>
              <a:gd name="T123" fmla="*/ 2 h 143"/>
              <a:gd name="T124" fmla="*/ 1447 w 1484"/>
              <a:gd name="T125" fmla="*/ 5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4" h="143">
                <a:moveTo>
                  <a:pt x="134" y="10"/>
                </a:moveTo>
                <a:cubicBezTo>
                  <a:pt x="115" y="10"/>
                  <a:pt x="115" y="10"/>
                  <a:pt x="115" y="10"/>
                </a:cubicBezTo>
                <a:cubicBezTo>
                  <a:pt x="74" y="101"/>
                  <a:pt x="74" y="101"/>
                  <a:pt x="74" y="101"/>
                </a:cubicBezTo>
                <a:cubicBezTo>
                  <a:pt x="73" y="103"/>
                  <a:pt x="70" y="109"/>
                  <a:pt x="67" y="117"/>
                </a:cubicBezTo>
                <a:cubicBezTo>
                  <a:pt x="67" y="117"/>
                  <a:pt x="67" y="117"/>
                  <a:pt x="67" y="117"/>
                </a:cubicBezTo>
                <a:cubicBezTo>
                  <a:pt x="66" y="114"/>
                  <a:pt x="64" y="108"/>
                  <a:pt x="61" y="101"/>
                </a:cubicBezTo>
                <a:cubicBezTo>
                  <a:pt x="20" y="10"/>
                  <a:pt x="20" y="10"/>
                  <a:pt x="20" y="10"/>
                </a:cubicBezTo>
                <a:cubicBezTo>
                  <a:pt x="0" y="10"/>
                  <a:pt x="0" y="10"/>
                  <a:pt x="0" y="10"/>
                </a:cubicBezTo>
                <a:cubicBezTo>
                  <a:pt x="0" y="141"/>
                  <a:pt x="0" y="141"/>
                  <a:pt x="0" y="141"/>
                </a:cubicBezTo>
                <a:cubicBezTo>
                  <a:pt x="15" y="141"/>
                  <a:pt x="15" y="141"/>
                  <a:pt x="15" y="141"/>
                </a:cubicBezTo>
                <a:cubicBezTo>
                  <a:pt x="15" y="53"/>
                  <a:pt x="15" y="53"/>
                  <a:pt x="15" y="53"/>
                </a:cubicBezTo>
                <a:cubicBezTo>
                  <a:pt x="15" y="41"/>
                  <a:pt x="15" y="33"/>
                  <a:pt x="14" y="27"/>
                </a:cubicBezTo>
                <a:cubicBezTo>
                  <a:pt x="15" y="27"/>
                  <a:pt x="15" y="27"/>
                  <a:pt x="15" y="27"/>
                </a:cubicBezTo>
                <a:cubicBezTo>
                  <a:pt x="16" y="34"/>
                  <a:pt x="17" y="38"/>
                  <a:pt x="18" y="41"/>
                </a:cubicBezTo>
                <a:cubicBezTo>
                  <a:pt x="63" y="141"/>
                  <a:pt x="63" y="141"/>
                  <a:pt x="63" y="141"/>
                </a:cubicBezTo>
                <a:cubicBezTo>
                  <a:pt x="71" y="141"/>
                  <a:pt x="71" y="141"/>
                  <a:pt x="71" y="141"/>
                </a:cubicBezTo>
                <a:cubicBezTo>
                  <a:pt x="116" y="40"/>
                  <a:pt x="116" y="40"/>
                  <a:pt x="116" y="40"/>
                </a:cubicBezTo>
                <a:cubicBezTo>
                  <a:pt x="117" y="37"/>
                  <a:pt x="118" y="33"/>
                  <a:pt x="120" y="27"/>
                </a:cubicBezTo>
                <a:cubicBezTo>
                  <a:pt x="120" y="27"/>
                  <a:pt x="120" y="27"/>
                  <a:pt x="120" y="27"/>
                </a:cubicBezTo>
                <a:cubicBezTo>
                  <a:pt x="119" y="37"/>
                  <a:pt x="119" y="46"/>
                  <a:pt x="119" y="53"/>
                </a:cubicBezTo>
                <a:cubicBezTo>
                  <a:pt x="119" y="141"/>
                  <a:pt x="119" y="141"/>
                  <a:pt x="119" y="141"/>
                </a:cubicBezTo>
                <a:cubicBezTo>
                  <a:pt x="134" y="141"/>
                  <a:pt x="134" y="141"/>
                  <a:pt x="134" y="141"/>
                </a:cubicBezTo>
                <a:cubicBezTo>
                  <a:pt x="134" y="10"/>
                  <a:pt x="134" y="10"/>
                  <a:pt x="134" y="10"/>
                </a:cubicBezTo>
                <a:close/>
                <a:moveTo>
                  <a:pt x="180" y="7"/>
                </a:moveTo>
                <a:cubicBezTo>
                  <a:pt x="178" y="5"/>
                  <a:pt x="175" y="4"/>
                  <a:pt x="173" y="4"/>
                </a:cubicBezTo>
                <a:cubicBezTo>
                  <a:pt x="170" y="4"/>
                  <a:pt x="167" y="5"/>
                  <a:pt x="166" y="7"/>
                </a:cubicBezTo>
                <a:cubicBezTo>
                  <a:pt x="164" y="9"/>
                  <a:pt x="163" y="11"/>
                  <a:pt x="163" y="13"/>
                </a:cubicBezTo>
                <a:cubicBezTo>
                  <a:pt x="163" y="16"/>
                  <a:pt x="164" y="19"/>
                  <a:pt x="166" y="21"/>
                </a:cubicBezTo>
                <a:cubicBezTo>
                  <a:pt x="168" y="22"/>
                  <a:pt x="170" y="23"/>
                  <a:pt x="173" y="23"/>
                </a:cubicBezTo>
                <a:cubicBezTo>
                  <a:pt x="175" y="23"/>
                  <a:pt x="178" y="22"/>
                  <a:pt x="180" y="21"/>
                </a:cubicBezTo>
                <a:cubicBezTo>
                  <a:pt x="182" y="19"/>
                  <a:pt x="183" y="16"/>
                  <a:pt x="183" y="13"/>
                </a:cubicBezTo>
                <a:cubicBezTo>
                  <a:pt x="183" y="11"/>
                  <a:pt x="182" y="9"/>
                  <a:pt x="180" y="7"/>
                </a:cubicBezTo>
                <a:close/>
                <a:moveTo>
                  <a:pt x="180" y="47"/>
                </a:moveTo>
                <a:cubicBezTo>
                  <a:pt x="165" y="47"/>
                  <a:pt x="165" y="47"/>
                  <a:pt x="165" y="47"/>
                </a:cubicBezTo>
                <a:cubicBezTo>
                  <a:pt x="165" y="141"/>
                  <a:pt x="165" y="141"/>
                  <a:pt x="165" y="141"/>
                </a:cubicBezTo>
                <a:cubicBezTo>
                  <a:pt x="180" y="141"/>
                  <a:pt x="180" y="141"/>
                  <a:pt x="180" y="141"/>
                </a:cubicBezTo>
                <a:cubicBezTo>
                  <a:pt x="180" y="47"/>
                  <a:pt x="180" y="47"/>
                  <a:pt x="180" y="47"/>
                </a:cubicBezTo>
                <a:close/>
                <a:moveTo>
                  <a:pt x="272" y="123"/>
                </a:moveTo>
                <a:cubicBezTo>
                  <a:pt x="265" y="128"/>
                  <a:pt x="257" y="131"/>
                  <a:pt x="249" y="131"/>
                </a:cubicBezTo>
                <a:cubicBezTo>
                  <a:pt x="239" y="131"/>
                  <a:pt x="231" y="127"/>
                  <a:pt x="226" y="121"/>
                </a:cubicBezTo>
                <a:cubicBezTo>
                  <a:pt x="220" y="115"/>
                  <a:pt x="217" y="106"/>
                  <a:pt x="217" y="95"/>
                </a:cubicBezTo>
                <a:cubicBezTo>
                  <a:pt x="217" y="84"/>
                  <a:pt x="220" y="75"/>
                  <a:pt x="226" y="68"/>
                </a:cubicBezTo>
                <a:cubicBezTo>
                  <a:pt x="232" y="61"/>
                  <a:pt x="240" y="58"/>
                  <a:pt x="250" y="58"/>
                </a:cubicBezTo>
                <a:cubicBezTo>
                  <a:pt x="258" y="58"/>
                  <a:pt x="265" y="60"/>
                  <a:pt x="272" y="65"/>
                </a:cubicBezTo>
                <a:cubicBezTo>
                  <a:pt x="272" y="50"/>
                  <a:pt x="272" y="50"/>
                  <a:pt x="272" y="50"/>
                </a:cubicBezTo>
                <a:cubicBezTo>
                  <a:pt x="266" y="46"/>
                  <a:pt x="259" y="45"/>
                  <a:pt x="250" y="45"/>
                </a:cubicBezTo>
                <a:cubicBezTo>
                  <a:pt x="236" y="45"/>
                  <a:pt x="224" y="50"/>
                  <a:pt x="215" y="59"/>
                </a:cubicBezTo>
                <a:cubicBezTo>
                  <a:pt x="206" y="68"/>
                  <a:pt x="201" y="81"/>
                  <a:pt x="201" y="96"/>
                </a:cubicBezTo>
                <a:cubicBezTo>
                  <a:pt x="201" y="105"/>
                  <a:pt x="203" y="114"/>
                  <a:pt x="207" y="121"/>
                </a:cubicBezTo>
                <a:cubicBezTo>
                  <a:pt x="211" y="128"/>
                  <a:pt x="216" y="134"/>
                  <a:pt x="223" y="138"/>
                </a:cubicBezTo>
                <a:cubicBezTo>
                  <a:pt x="230" y="142"/>
                  <a:pt x="238" y="143"/>
                  <a:pt x="246" y="143"/>
                </a:cubicBezTo>
                <a:cubicBezTo>
                  <a:pt x="256" y="143"/>
                  <a:pt x="265" y="141"/>
                  <a:pt x="272" y="137"/>
                </a:cubicBezTo>
                <a:cubicBezTo>
                  <a:pt x="272" y="123"/>
                  <a:pt x="272" y="123"/>
                  <a:pt x="272" y="123"/>
                </a:cubicBezTo>
                <a:close/>
                <a:moveTo>
                  <a:pt x="342" y="47"/>
                </a:moveTo>
                <a:cubicBezTo>
                  <a:pt x="340" y="46"/>
                  <a:pt x="337" y="46"/>
                  <a:pt x="333" y="46"/>
                </a:cubicBezTo>
                <a:cubicBezTo>
                  <a:pt x="327" y="46"/>
                  <a:pt x="322" y="47"/>
                  <a:pt x="318" y="51"/>
                </a:cubicBezTo>
                <a:cubicBezTo>
                  <a:pt x="314" y="55"/>
                  <a:pt x="310" y="60"/>
                  <a:pt x="308" y="67"/>
                </a:cubicBezTo>
                <a:cubicBezTo>
                  <a:pt x="308" y="67"/>
                  <a:pt x="308" y="67"/>
                  <a:pt x="308" y="67"/>
                </a:cubicBezTo>
                <a:cubicBezTo>
                  <a:pt x="308" y="47"/>
                  <a:pt x="308" y="47"/>
                  <a:pt x="308" y="47"/>
                </a:cubicBezTo>
                <a:cubicBezTo>
                  <a:pt x="293" y="47"/>
                  <a:pt x="293" y="47"/>
                  <a:pt x="293" y="47"/>
                </a:cubicBezTo>
                <a:cubicBezTo>
                  <a:pt x="293" y="141"/>
                  <a:pt x="293" y="141"/>
                  <a:pt x="293" y="141"/>
                </a:cubicBezTo>
                <a:cubicBezTo>
                  <a:pt x="308" y="141"/>
                  <a:pt x="308" y="141"/>
                  <a:pt x="308" y="141"/>
                </a:cubicBezTo>
                <a:cubicBezTo>
                  <a:pt x="308" y="93"/>
                  <a:pt x="308" y="93"/>
                  <a:pt x="308" y="93"/>
                </a:cubicBezTo>
                <a:cubicBezTo>
                  <a:pt x="308" y="83"/>
                  <a:pt x="310" y="75"/>
                  <a:pt x="314" y="69"/>
                </a:cubicBezTo>
                <a:cubicBezTo>
                  <a:pt x="318" y="63"/>
                  <a:pt x="324" y="59"/>
                  <a:pt x="330" y="59"/>
                </a:cubicBezTo>
                <a:cubicBezTo>
                  <a:pt x="335" y="59"/>
                  <a:pt x="339" y="60"/>
                  <a:pt x="342" y="62"/>
                </a:cubicBezTo>
                <a:cubicBezTo>
                  <a:pt x="342" y="47"/>
                  <a:pt x="342" y="47"/>
                  <a:pt x="342" y="47"/>
                </a:cubicBezTo>
                <a:close/>
                <a:moveTo>
                  <a:pt x="427" y="58"/>
                </a:moveTo>
                <a:cubicBezTo>
                  <a:pt x="420" y="49"/>
                  <a:pt x="409" y="45"/>
                  <a:pt x="395" y="45"/>
                </a:cubicBezTo>
                <a:cubicBezTo>
                  <a:pt x="380" y="45"/>
                  <a:pt x="368" y="49"/>
                  <a:pt x="359" y="58"/>
                </a:cubicBezTo>
                <a:cubicBezTo>
                  <a:pt x="351" y="67"/>
                  <a:pt x="347" y="80"/>
                  <a:pt x="347" y="95"/>
                </a:cubicBezTo>
                <a:cubicBezTo>
                  <a:pt x="347" y="110"/>
                  <a:pt x="351" y="121"/>
                  <a:pt x="359" y="130"/>
                </a:cubicBezTo>
                <a:cubicBezTo>
                  <a:pt x="367" y="139"/>
                  <a:pt x="379" y="143"/>
                  <a:pt x="392" y="143"/>
                </a:cubicBezTo>
                <a:cubicBezTo>
                  <a:pt x="407" y="143"/>
                  <a:pt x="418" y="139"/>
                  <a:pt x="427" y="130"/>
                </a:cubicBezTo>
                <a:cubicBezTo>
                  <a:pt x="435" y="121"/>
                  <a:pt x="439" y="109"/>
                  <a:pt x="439" y="94"/>
                </a:cubicBezTo>
                <a:cubicBezTo>
                  <a:pt x="439" y="79"/>
                  <a:pt x="435" y="67"/>
                  <a:pt x="427" y="58"/>
                </a:cubicBezTo>
                <a:close/>
                <a:moveTo>
                  <a:pt x="416" y="121"/>
                </a:moveTo>
                <a:cubicBezTo>
                  <a:pt x="411" y="128"/>
                  <a:pt x="403" y="131"/>
                  <a:pt x="394" y="131"/>
                </a:cubicBezTo>
                <a:cubicBezTo>
                  <a:pt x="384" y="131"/>
                  <a:pt x="376" y="127"/>
                  <a:pt x="371" y="121"/>
                </a:cubicBezTo>
                <a:cubicBezTo>
                  <a:pt x="365" y="115"/>
                  <a:pt x="362" y="106"/>
                  <a:pt x="362" y="95"/>
                </a:cubicBezTo>
                <a:cubicBezTo>
                  <a:pt x="362" y="83"/>
                  <a:pt x="365" y="74"/>
                  <a:pt x="371" y="67"/>
                </a:cubicBezTo>
                <a:cubicBezTo>
                  <a:pt x="376" y="61"/>
                  <a:pt x="384" y="58"/>
                  <a:pt x="394" y="58"/>
                </a:cubicBezTo>
                <a:cubicBezTo>
                  <a:pt x="403" y="58"/>
                  <a:pt x="411" y="61"/>
                  <a:pt x="416" y="67"/>
                </a:cubicBezTo>
                <a:cubicBezTo>
                  <a:pt x="421" y="73"/>
                  <a:pt x="424" y="83"/>
                  <a:pt x="424" y="94"/>
                </a:cubicBezTo>
                <a:cubicBezTo>
                  <a:pt x="424" y="106"/>
                  <a:pt x="421" y="115"/>
                  <a:pt x="416" y="121"/>
                </a:cubicBezTo>
                <a:close/>
                <a:moveTo>
                  <a:pt x="507" y="100"/>
                </a:moveTo>
                <a:cubicBezTo>
                  <a:pt x="503" y="96"/>
                  <a:pt x="497" y="92"/>
                  <a:pt x="488" y="88"/>
                </a:cubicBezTo>
                <a:cubicBezTo>
                  <a:pt x="480" y="85"/>
                  <a:pt x="476" y="83"/>
                  <a:pt x="473" y="80"/>
                </a:cubicBezTo>
                <a:cubicBezTo>
                  <a:pt x="471" y="78"/>
                  <a:pt x="470" y="75"/>
                  <a:pt x="470" y="71"/>
                </a:cubicBezTo>
                <a:cubicBezTo>
                  <a:pt x="470" y="67"/>
                  <a:pt x="471" y="64"/>
                  <a:pt x="474" y="61"/>
                </a:cubicBezTo>
                <a:cubicBezTo>
                  <a:pt x="477" y="59"/>
                  <a:pt x="481" y="58"/>
                  <a:pt x="486" y="58"/>
                </a:cubicBezTo>
                <a:cubicBezTo>
                  <a:pt x="494" y="58"/>
                  <a:pt x="502" y="60"/>
                  <a:pt x="508" y="64"/>
                </a:cubicBezTo>
                <a:cubicBezTo>
                  <a:pt x="508" y="49"/>
                  <a:pt x="508" y="49"/>
                  <a:pt x="508" y="49"/>
                </a:cubicBezTo>
                <a:cubicBezTo>
                  <a:pt x="502" y="46"/>
                  <a:pt x="495" y="45"/>
                  <a:pt x="488" y="45"/>
                </a:cubicBezTo>
                <a:cubicBezTo>
                  <a:pt x="478" y="45"/>
                  <a:pt x="470" y="47"/>
                  <a:pt x="464" y="53"/>
                </a:cubicBezTo>
                <a:cubicBezTo>
                  <a:pt x="458" y="58"/>
                  <a:pt x="454" y="64"/>
                  <a:pt x="454" y="72"/>
                </a:cubicBezTo>
                <a:cubicBezTo>
                  <a:pt x="454" y="79"/>
                  <a:pt x="456" y="84"/>
                  <a:pt x="460" y="88"/>
                </a:cubicBezTo>
                <a:cubicBezTo>
                  <a:pt x="463" y="92"/>
                  <a:pt x="469" y="96"/>
                  <a:pt x="477" y="100"/>
                </a:cubicBezTo>
                <a:cubicBezTo>
                  <a:pt x="485" y="104"/>
                  <a:pt x="491" y="107"/>
                  <a:pt x="493" y="109"/>
                </a:cubicBezTo>
                <a:cubicBezTo>
                  <a:pt x="495" y="111"/>
                  <a:pt x="497" y="114"/>
                  <a:pt x="497" y="117"/>
                </a:cubicBezTo>
                <a:cubicBezTo>
                  <a:pt x="497" y="126"/>
                  <a:pt x="491" y="131"/>
                  <a:pt x="479" y="131"/>
                </a:cubicBezTo>
                <a:cubicBezTo>
                  <a:pt x="470" y="131"/>
                  <a:pt x="462" y="128"/>
                  <a:pt x="454" y="122"/>
                </a:cubicBezTo>
                <a:cubicBezTo>
                  <a:pt x="454" y="138"/>
                  <a:pt x="454" y="138"/>
                  <a:pt x="454" y="138"/>
                </a:cubicBezTo>
                <a:cubicBezTo>
                  <a:pt x="461" y="142"/>
                  <a:pt x="469" y="143"/>
                  <a:pt x="478" y="143"/>
                </a:cubicBezTo>
                <a:cubicBezTo>
                  <a:pt x="488" y="143"/>
                  <a:pt x="496" y="141"/>
                  <a:pt x="503" y="136"/>
                </a:cubicBezTo>
                <a:cubicBezTo>
                  <a:pt x="509" y="131"/>
                  <a:pt x="512" y="124"/>
                  <a:pt x="512" y="116"/>
                </a:cubicBezTo>
                <a:cubicBezTo>
                  <a:pt x="512" y="110"/>
                  <a:pt x="510" y="104"/>
                  <a:pt x="507" y="100"/>
                </a:cubicBezTo>
                <a:close/>
                <a:moveTo>
                  <a:pt x="606" y="58"/>
                </a:moveTo>
                <a:cubicBezTo>
                  <a:pt x="598" y="49"/>
                  <a:pt x="587" y="45"/>
                  <a:pt x="573" y="45"/>
                </a:cubicBezTo>
                <a:cubicBezTo>
                  <a:pt x="558" y="45"/>
                  <a:pt x="546" y="49"/>
                  <a:pt x="538" y="58"/>
                </a:cubicBezTo>
                <a:cubicBezTo>
                  <a:pt x="529" y="67"/>
                  <a:pt x="525" y="80"/>
                  <a:pt x="525" y="95"/>
                </a:cubicBezTo>
                <a:cubicBezTo>
                  <a:pt x="525" y="110"/>
                  <a:pt x="529" y="121"/>
                  <a:pt x="537" y="130"/>
                </a:cubicBezTo>
                <a:cubicBezTo>
                  <a:pt x="546" y="139"/>
                  <a:pt x="557" y="143"/>
                  <a:pt x="571" y="143"/>
                </a:cubicBezTo>
                <a:cubicBezTo>
                  <a:pt x="585" y="143"/>
                  <a:pt x="596" y="139"/>
                  <a:pt x="605" y="130"/>
                </a:cubicBezTo>
                <a:cubicBezTo>
                  <a:pt x="613" y="121"/>
                  <a:pt x="618" y="109"/>
                  <a:pt x="618" y="94"/>
                </a:cubicBezTo>
                <a:cubicBezTo>
                  <a:pt x="618" y="79"/>
                  <a:pt x="614" y="67"/>
                  <a:pt x="606" y="58"/>
                </a:cubicBezTo>
                <a:close/>
                <a:moveTo>
                  <a:pt x="594" y="121"/>
                </a:moveTo>
                <a:cubicBezTo>
                  <a:pt x="589" y="128"/>
                  <a:pt x="582" y="131"/>
                  <a:pt x="572" y="131"/>
                </a:cubicBezTo>
                <a:cubicBezTo>
                  <a:pt x="562" y="131"/>
                  <a:pt x="555" y="127"/>
                  <a:pt x="549" y="121"/>
                </a:cubicBezTo>
                <a:cubicBezTo>
                  <a:pt x="543" y="115"/>
                  <a:pt x="540" y="106"/>
                  <a:pt x="540" y="95"/>
                </a:cubicBezTo>
                <a:cubicBezTo>
                  <a:pt x="540" y="83"/>
                  <a:pt x="543" y="74"/>
                  <a:pt x="549" y="67"/>
                </a:cubicBezTo>
                <a:cubicBezTo>
                  <a:pt x="554" y="61"/>
                  <a:pt x="562" y="58"/>
                  <a:pt x="572" y="58"/>
                </a:cubicBezTo>
                <a:cubicBezTo>
                  <a:pt x="582" y="58"/>
                  <a:pt x="589" y="61"/>
                  <a:pt x="594" y="67"/>
                </a:cubicBezTo>
                <a:cubicBezTo>
                  <a:pt x="599" y="73"/>
                  <a:pt x="602" y="83"/>
                  <a:pt x="602" y="94"/>
                </a:cubicBezTo>
                <a:cubicBezTo>
                  <a:pt x="602" y="106"/>
                  <a:pt x="600" y="115"/>
                  <a:pt x="594" y="121"/>
                </a:cubicBezTo>
                <a:close/>
                <a:moveTo>
                  <a:pt x="682" y="2"/>
                </a:moveTo>
                <a:cubicBezTo>
                  <a:pt x="679" y="1"/>
                  <a:pt x="676" y="0"/>
                  <a:pt x="671" y="0"/>
                </a:cubicBezTo>
                <a:cubicBezTo>
                  <a:pt x="662" y="0"/>
                  <a:pt x="655" y="3"/>
                  <a:pt x="650" y="9"/>
                </a:cubicBezTo>
                <a:cubicBezTo>
                  <a:pt x="644" y="15"/>
                  <a:pt x="641" y="22"/>
                  <a:pt x="641" y="32"/>
                </a:cubicBezTo>
                <a:cubicBezTo>
                  <a:pt x="641" y="47"/>
                  <a:pt x="641" y="47"/>
                  <a:pt x="641" y="47"/>
                </a:cubicBezTo>
                <a:cubicBezTo>
                  <a:pt x="625" y="47"/>
                  <a:pt x="625" y="47"/>
                  <a:pt x="625" y="47"/>
                </a:cubicBezTo>
                <a:cubicBezTo>
                  <a:pt x="625" y="60"/>
                  <a:pt x="625" y="60"/>
                  <a:pt x="625" y="60"/>
                </a:cubicBezTo>
                <a:cubicBezTo>
                  <a:pt x="641" y="60"/>
                  <a:pt x="641" y="60"/>
                  <a:pt x="641" y="60"/>
                </a:cubicBezTo>
                <a:cubicBezTo>
                  <a:pt x="641" y="141"/>
                  <a:pt x="641" y="141"/>
                  <a:pt x="641" y="141"/>
                </a:cubicBezTo>
                <a:cubicBezTo>
                  <a:pt x="656" y="141"/>
                  <a:pt x="656" y="141"/>
                  <a:pt x="656" y="141"/>
                </a:cubicBezTo>
                <a:cubicBezTo>
                  <a:pt x="656" y="60"/>
                  <a:pt x="656" y="60"/>
                  <a:pt x="656" y="60"/>
                </a:cubicBezTo>
                <a:cubicBezTo>
                  <a:pt x="678" y="60"/>
                  <a:pt x="678" y="60"/>
                  <a:pt x="678" y="60"/>
                </a:cubicBezTo>
                <a:cubicBezTo>
                  <a:pt x="678" y="47"/>
                  <a:pt x="678" y="47"/>
                  <a:pt x="678" y="47"/>
                </a:cubicBezTo>
                <a:cubicBezTo>
                  <a:pt x="656" y="47"/>
                  <a:pt x="656" y="47"/>
                  <a:pt x="656" y="47"/>
                </a:cubicBezTo>
                <a:cubicBezTo>
                  <a:pt x="656" y="33"/>
                  <a:pt x="656" y="33"/>
                  <a:pt x="656" y="33"/>
                </a:cubicBezTo>
                <a:cubicBezTo>
                  <a:pt x="656" y="19"/>
                  <a:pt x="661" y="13"/>
                  <a:pt x="672" y="13"/>
                </a:cubicBezTo>
                <a:cubicBezTo>
                  <a:pt x="676" y="13"/>
                  <a:pt x="679" y="14"/>
                  <a:pt x="682" y="15"/>
                </a:cubicBezTo>
                <a:cubicBezTo>
                  <a:pt x="682" y="2"/>
                  <a:pt x="682" y="2"/>
                  <a:pt x="682" y="2"/>
                </a:cubicBezTo>
                <a:close/>
                <a:moveTo>
                  <a:pt x="740" y="127"/>
                </a:moveTo>
                <a:cubicBezTo>
                  <a:pt x="737" y="129"/>
                  <a:pt x="734" y="130"/>
                  <a:pt x="730" y="130"/>
                </a:cubicBezTo>
                <a:cubicBezTo>
                  <a:pt x="725" y="130"/>
                  <a:pt x="721" y="129"/>
                  <a:pt x="719" y="126"/>
                </a:cubicBezTo>
                <a:cubicBezTo>
                  <a:pt x="717" y="124"/>
                  <a:pt x="716" y="119"/>
                  <a:pt x="716" y="113"/>
                </a:cubicBezTo>
                <a:cubicBezTo>
                  <a:pt x="716" y="60"/>
                  <a:pt x="716" y="60"/>
                  <a:pt x="716" y="60"/>
                </a:cubicBezTo>
                <a:cubicBezTo>
                  <a:pt x="740" y="60"/>
                  <a:pt x="740" y="60"/>
                  <a:pt x="740" y="60"/>
                </a:cubicBezTo>
                <a:cubicBezTo>
                  <a:pt x="740" y="47"/>
                  <a:pt x="740" y="47"/>
                  <a:pt x="740" y="47"/>
                </a:cubicBezTo>
                <a:cubicBezTo>
                  <a:pt x="716" y="47"/>
                  <a:pt x="716" y="47"/>
                  <a:pt x="716" y="47"/>
                </a:cubicBezTo>
                <a:cubicBezTo>
                  <a:pt x="716" y="19"/>
                  <a:pt x="716" y="19"/>
                  <a:pt x="716" y="19"/>
                </a:cubicBezTo>
                <a:cubicBezTo>
                  <a:pt x="701" y="24"/>
                  <a:pt x="701" y="24"/>
                  <a:pt x="701" y="24"/>
                </a:cubicBezTo>
                <a:cubicBezTo>
                  <a:pt x="701" y="47"/>
                  <a:pt x="701" y="47"/>
                  <a:pt x="701" y="47"/>
                </a:cubicBezTo>
                <a:cubicBezTo>
                  <a:pt x="685" y="47"/>
                  <a:pt x="685" y="47"/>
                  <a:pt x="685" y="47"/>
                </a:cubicBezTo>
                <a:cubicBezTo>
                  <a:pt x="685" y="60"/>
                  <a:pt x="685" y="60"/>
                  <a:pt x="685" y="60"/>
                </a:cubicBezTo>
                <a:cubicBezTo>
                  <a:pt x="701" y="60"/>
                  <a:pt x="701" y="60"/>
                  <a:pt x="701" y="60"/>
                </a:cubicBezTo>
                <a:cubicBezTo>
                  <a:pt x="701" y="116"/>
                  <a:pt x="701" y="116"/>
                  <a:pt x="701" y="116"/>
                </a:cubicBezTo>
                <a:cubicBezTo>
                  <a:pt x="701" y="134"/>
                  <a:pt x="709" y="143"/>
                  <a:pt x="725" y="143"/>
                </a:cubicBezTo>
                <a:cubicBezTo>
                  <a:pt x="731" y="143"/>
                  <a:pt x="736" y="142"/>
                  <a:pt x="740" y="140"/>
                </a:cubicBezTo>
                <a:cubicBezTo>
                  <a:pt x="740" y="127"/>
                  <a:pt x="740" y="127"/>
                  <a:pt x="740" y="127"/>
                </a:cubicBezTo>
                <a:close/>
                <a:moveTo>
                  <a:pt x="865" y="97"/>
                </a:moveTo>
                <a:cubicBezTo>
                  <a:pt x="861" y="88"/>
                  <a:pt x="857" y="83"/>
                  <a:pt x="852" y="81"/>
                </a:cubicBezTo>
                <a:cubicBezTo>
                  <a:pt x="852" y="81"/>
                  <a:pt x="852" y="81"/>
                  <a:pt x="852" y="81"/>
                </a:cubicBezTo>
                <a:cubicBezTo>
                  <a:pt x="861" y="79"/>
                  <a:pt x="868" y="75"/>
                  <a:pt x="873" y="68"/>
                </a:cubicBezTo>
                <a:cubicBezTo>
                  <a:pt x="878" y="62"/>
                  <a:pt x="881" y="54"/>
                  <a:pt x="881" y="45"/>
                </a:cubicBezTo>
                <a:cubicBezTo>
                  <a:pt x="881" y="34"/>
                  <a:pt x="878" y="25"/>
                  <a:pt x="870" y="19"/>
                </a:cubicBezTo>
                <a:cubicBezTo>
                  <a:pt x="863" y="13"/>
                  <a:pt x="854" y="10"/>
                  <a:pt x="841" y="10"/>
                </a:cubicBezTo>
                <a:cubicBezTo>
                  <a:pt x="802" y="10"/>
                  <a:pt x="802" y="10"/>
                  <a:pt x="802" y="10"/>
                </a:cubicBezTo>
                <a:cubicBezTo>
                  <a:pt x="802" y="141"/>
                  <a:pt x="802" y="141"/>
                  <a:pt x="802" y="141"/>
                </a:cubicBezTo>
                <a:cubicBezTo>
                  <a:pt x="817" y="141"/>
                  <a:pt x="817" y="141"/>
                  <a:pt x="817" y="141"/>
                </a:cubicBezTo>
                <a:cubicBezTo>
                  <a:pt x="817" y="85"/>
                  <a:pt x="817" y="85"/>
                  <a:pt x="817" y="85"/>
                </a:cubicBezTo>
                <a:cubicBezTo>
                  <a:pt x="831" y="85"/>
                  <a:pt x="831" y="85"/>
                  <a:pt x="831" y="85"/>
                </a:cubicBezTo>
                <a:cubicBezTo>
                  <a:pt x="839" y="85"/>
                  <a:pt x="846" y="91"/>
                  <a:pt x="851" y="102"/>
                </a:cubicBezTo>
                <a:cubicBezTo>
                  <a:pt x="868" y="141"/>
                  <a:pt x="868" y="141"/>
                  <a:pt x="868" y="141"/>
                </a:cubicBezTo>
                <a:cubicBezTo>
                  <a:pt x="886" y="141"/>
                  <a:pt x="886" y="141"/>
                  <a:pt x="886" y="141"/>
                </a:cubicBezTo>
                <a:cubicBezTo>
                  <a:pt x="865" y="97"/>
                  <a:pt x="865" y="97"/>
                  <a:pt x="865" y="97"/>
                </a:cubicBezTo>
                <a:close/>
                <a:moveTo>
                  <a:pt x="857" y="64"/>
                </a:moveTo>
                <a:cubicBezTo>
                  <a:pt x="852" y="69"/>
                  <a:pt x="846" y="71"/>
                  <a:pt x="837" y="71"/>
                </a:cubicBezTo>
                <a:cubicBezTo>
                  <a:pt x="817" y="71"/>
                  <a:pt x="817" y="71"/>
                  <a:pt x="817" y="71"/>
                </a:cubicBezTo>
                <a:cubicBezTo>
                  <a:pt x="817" y="23"/>
                  <a:pt x="817" y="23"/>
                  <a:pt x="817" y="23"/>
                </a:cubicBezTo>
                <a:cubicBezTo>
                  <a:pt x="838" y="23"/>
                  <a:pt x="838" y="23"/>
                  <a:pt x="838" y="23"/>
                </a:cubicBezTo>
                <a:cubicBezTo>
                  <a:pt x="847" y="23"/>
                  <a:pt x="854" y="25"/>
                  <a:pt x="858" y="29"/>
                </a:cubicBezTo>
                <a:cubicBezTo>
                  <a:pt x="863" y="33"/>
                  <a:pt x="865" y="39"/>
                  <a:pt x="865" y="46"/>
                </a:cubicBezTo>
                <a:cubicBezTo>
                  <a:pt x="865" y="53"/>
                  <a:pt x="862" y="59"/>
                  <a:pt x="857" y="64"/>
                </a:cubicBezTo>
                <a:close/>
                <a:moveTo>
                  <a:pt x="981" y="90"/>
                </a:moveTo>
                <a:cubicBezTo>
                  <a:pt x="981" y="76"/>
                  <a:pt x="977" y="65"/>
                  <a:pt x="971" y="57"/>
                </a:cubicBezTo>
                <a:cubicBezTo>
                  <a:pt x="964" y="49"/>
                  <a:pt x="954" y="45"/>
                  <a:pt x="942" y="45"/>
                </a:cubicBezTo>
                <a:cubicBezTo>
                  <a:pt x="934" y="45"/>
                  <a:pt x="927" y="47"/>
                  <a:pt x="920" y="51"/>
                </a:cubicBezTo>
                <a:cubicBezTo>
                  <a:pt x="913" y="55"/>
                  <a:pt x="908" y="61"/>
                  <a:pt x="904" y="69"/>
                </a:cubicBezTo>
                <a:cubicBezTo>
                  <a:pt x="901" y="77"/>
                  <a:pt x="899" y="85"/>
                  <a:pt x="899" y="95"/>
                </a:cubicBezTo>
                <a:cubicBezTo>
                  <a:pt x="899" y="110"/>
                  <a:pt x="903" y="122"/>
                  <a:pt x="910" y="130"/>
                </a:cubicBezTo>
                <a:cubicBezTo>
                  <a:pt x="918" y="139"/>
                  <a:pt x="928" y="143"/>
                  <a:pt x="941" y="143"/>
                </a:cubicBezTo>
                <a:cubicBezTo>
                  <a:pt x="955" y="143"/>
                  <a:pt x="966" y="140"/>
                  <a:pt x="974" y="134"/>
                </a:cubicBezTo>
                <a:cubicBezTo>
                  <a:pt x="974" y="120"/>
                  <a:pt x="974" y="120"/>
                  <a:pt x="974" y="120"/>
                </a:cubicBezTo>
                <a:cubicBezTo>
                  <a:pt x="965" y="127"/>
                  <a:pt x="956" y="131"/>
                  <a:pt x="945" y="131"/>
                </a:cubicBezTo>
                <a:cubicBezTo>
                  <a:pt x="936" y="131"/>
                  <a:pt x="928" y="128"/>
                  <a:pt x="923" y="122"/>
                </a:cubicBezTo>
                <a:cubicBezTo>
                  <a:pt x="917" y="117"/>
                  <a:pt x="915" y="109"/>
                  <a:pt x="914" y="98"/>
                </a:cubicBezTo>
                <a:cubicBezTo>
                  <a:pt x="981" y="98"/>
                  <a:pt x="981" y="98"/>
                  <a:pt x="981" y="98"/>
                </a:cubicBezTo>
                <a:cubicBezTo>
                  <a:pt x="981" y="90"/>
                  <a:pt x="981" y="90"/>
                  <a:pt x="981" y="90"/>
                </a:cubicBezTo>
                <a:close/>
                <a:moveTo>
                  <a:pt x="915" y="85"/>
                </a:moveTo>
                <a:cubicBezTo>
                  <a:pt x="916" y="77"/>
                  <a:pt x="919" y="70"/>
                  <a:pt x="924" y="65"/>
                </a:cubicBezTo>
                <a:cubicBezTo>
                  <a:pt x="929" y="60"/>
                  <a:pt x="935" y="58"/>
                  <a:pt x="942" y="58"/>
                </a:cubicBezTo>
                <a:cubicBezTo>
                  <a:pt x="949" y="58"/>
                  <a:pt x="955" y="60"/>
                  <a:pt x="959" y="65"/>
                </a:cubicBezTo>
                <a:cubicBezTo>
                  <a:pt x="963" y="70"/>
                  <a:pt x="965" y="76"/>
                  <a:pt x="965" y="85"/>
                </a:cubicBezTo>
                <a:cubicBezTo>
                  <a:pt x="915" y="85"/>
                  <a:pt x="915" y="85"/>
                  <a:pt x="915" y="85"/>
                </a:cubicBezTo>
                <a:close/>
                <a:moveTo>
                  <a:pt x="1047" y="100"/>
                </a:moveTo>
                <a:cubicBezTo>
                  <a:pt x="1043" y="96"/>
                  <a:pt x="1037" y="92"/>
                  <a:pt x="1028" y="88"/>
                </a:cubicBezTo>
                <a:cubicBezTo>
                  <a:pt x="1021" y="85"/>
                  <a:pt x="1016" y="83"/>
                  <a:pt x="1014" y="80"/>
                </a:cubicBezTo>
                <a:cubicBezTo>
                  <a:pt x="1011" y="78"/>
                  <a:pt x="1010" y="75"/>
                  <a:pt x="1010" y="71"/>
                </a:cubicBezTo>
                <a:cubicBezTo>
                  <a:pt x="1010" y="67"/>
                  <a:pt x="1012" y="64"/>
                  <a:pt x="1015" y="61"/>
                </a:cubicBezTo>
                <a:cubicBezTo>
                  <a:pt x="1018" y="59"/>
                  <a:pt x="1022" y="58"/>
                  <a:pt x="1027" y="58"/>
                </a:cubicBezTo>
                <a:cubicBezTo>
                  <a:pt x="1035" y="58"/>
                  <a:pt x="1042" y="60"/>
                  <a:pt x="1048" y="64"/>
                </a:cubicBezTo>
                <a:cubicBezTo>
                  <a:pt x="1048" y="49"/>
                  <a:pt x="1048" y="49"/>
                  <a:pt x="1048" y="49"/>
                </a:cubicBezTo>
                <a:cubicBezTo>
                  <a:pt x="1042" y="46"/>
                  <a:pt x="1035" y="45"/>
                  <a:pt x="1028" y="45"/>
                </a:cubicBezTo>
                <a:cubicBezTo>
                  <a:pt x="1018" y="45"/>
                  <a:pt x="1010" y="47"/>
                  <a:pt x="1004" y="53"/>
                </a:cubicBezTo>
                <a:cubicBezTo>
                  <a:pt x="998" y="58"/>
                  <a:pt x="995" y="64"/>
                  <a:pt x="995" y="72"/>
                </a:cubicBezTo>
                <a:cubicBezTo>
                  <a:pt x="995" y="79"/>
                  <a:pt x="996" y="84"/>
                  <a:pt x="1000" y="88"/>
                </a:cubicBezTo>
                <a:cubicBezTo>
                  <a:pt x="1003" y="92"/>
                  <a:pt x="1009" y="96"/>
                  <a:pt x="1017" y="100"/>
                </a:cubicBezTo>
                <a:cubicBezTo>
                  <a:pt x="1026" y="104"/>
                  <a:pt x="1031" y="107"/>
                  <a:pt x="1033" y="109"/>
                </a:cubicBezTo>
                <a:cubicBezTo>
                  <a:pt x="1036" y="111"/>
                  <a:pt x="1037" y="114"/>
                  <a:pt x="1037" y="117"/>
                </a:cubicBezTo>
                <a:cubicBezTo>
                  <a:pt x="1037" y="126"/>
                  <a:pt x="1031" y="131"/>
                  <a:pt x="1019" y="131"/>
                </a:cubicBezTo>
                <a:cubicBezTo>
                  <a:pt x="1010" y="131"/>
                  <a:pt x="1002" y="128"/>
                  <a:pt x="994" y="122"/>
                </a:cubicBezTo>
                <a:cubicBezTo>
                  <a:pt x="994" y="138"/>
                  <a:pt x="994" y="138"/>
                  <a:pt x="994" y="138"/>
                </a:cubicBezTo>
                <a:cubicBezTo>
                  <a:pt x="1001" y="142"/>
                  <a:pt x="1009" y="143"/>
                  <a:pt x="1018" y="143"/>
                </a:cubicBezTo>
                <a:cubicBezTo>
                  <a:pt x="1028" y="143"/>
                  <a:pt x="1037" y="141"/>
                  <a:pt x="1043" y="136"/>
                </a:cubicBezTo>
                <a:cubicBezTo>
                  <a:pt x="1049" y="131"/>
                  <a:pt x="1052" y="124"/>
                  <a:pt x="1052" y="116"/>
                </a:cubicBezTo>
                <a:cubicBezTo>
                  <a:pt x="1052" y="110"/>
                  <a:pt x="1050" y="104"/>
                  <a:pt x="1047" y="100"/>
                </a:cubicBezTo>
                <a:close/>
                <a:moveTo>
                  <a:pt x="1147" y="90"/>
                </a:moveTo>
                <a:cubicBezTo>
                  <a:pt x="1147" y="76"/>
                  <a:pt x="1144" y="65"/>
                  <a:pt x="1137" y="57"/>
                </a:cubicBezTo>
                <a:cubicBezTo>
                  <a:pt x="1130" y="49"/>
                  <a:pt x="1121" y="45"/>
                  <a:pt x="1108" y="45"/>
                </a:cubicBezTo>
                <a:cubicBezTo>
                  <a:pt x="1100" y="45"/>
                  <a:pt x="1093" y="47"/>
                  <a:pt x="1086" y="51"/>
                </a:cubicBezTo>
                <a:cubicBezTo>
                  <a:pt x="1080" y="55"/>
                  <a:pt x="1075" y="61"/>
                  <a:pt x="1071" y="69"/>
                </a:cubicBezTo>
                <a:cubicBezTo>
                  <a:pt x="1067" y="77"/>
                  <a:pt x="1065" y="85"/>
                  <a:pt x="1065" y="95"/>
                </a:cubicBezTo>
                <a:cubicBezTo>
                  <a:pt x="1065" y="110"/>
                  <a:pt x="1069" y="122"/>
                  <a:pt x="1076" y="130"/>
                </a:cubicBezTo>
                <a:cubicBezTo>
                  <a:pt x="1084" y="139"/>
                  <a:pt x="1094" y="143"/>
                  <a:pt x="1108" y="143"/>
                </a:cubicBezTo>
                <a:cubicBezTo>
                  <a:pt x="1121" y="143"/>
                  <a:pt x="1132" y="140"/>
                  <a:pt x="1141" y="134"/>
                </a:cubicBezTo>
                <a:cubicBezTo>
                  <a:pt x="1141" y="120"/>
                  <a:pt x="1141" y="120"/>
                  <a:pt x="1141" y="120"/>
                </a:cubicBezTo>
                <a:cubicBezTo>
                  <a:pt x="1132" y="127"/>
                  <a:pt x="1122" y="131"/>
                  <a:pt x="1111" y="131"/>
                </a:cubicBezTo>
                <a:cubicBezTo>
                  <a:pt x="1102" y="131"/>
                  <a:pt x="1095" y="128"/>
                  <a:pt x="1089" y="122"/>
                </a:cubicBezTo>
                <a:cubicBezTo>
                  <a:pt x="1084" y="117"/>
                  <a:pt x="1081" y="109"/>
                  <a:pt x="1081" y="98"/>
                </a:cubicBezTo>
                <a:cubicBezTo>
                  <a:pt x="1147" y="98"/>
                  <a:pt x="1147" y="98"/>
                  <a:pt x="1147" y="98"/>
                </a:cubicBezTo>
                <a:cubicBezTo>
                  <a:pt x="1147" y="90"/>
                  <a:pt x="1147" y="90"/>
                  <a:pt x="1147" y="90"/>
                </a:cubicBezTo>
                <a:close/>
                <a:moveTo>
                  <a:pt x="1081" y="85"/>
                </a:moveTo>
                <a:cubicBezTo>
                  <a:pt x="1082" y="77"/>
                  <a:pt x="1085" y="70"/>
                  <a:pt x="1090" y="65"/>
                </a:cubicBezTo>
                <a:cubicBezTo>
                  <a:pt x="1095" y="60"/>
                  <a:pt x="1101" y="58"/>
                  <a:pt x="1108" y="58"/>
                </a:cubicBezTo>
                <a:cubicBezTo>
                  <a:pt x="1116" y="58"/>
                  <a:pt x="1121" y="60"/>
                  <a:pt x="1125" y="65"/>
                </a:cubicBezTo>
                <a:cubicBezTo>
                  <a:pt x="1130" y="70"/>
                  <a:pt x="1132" y="76"/>
                  <a:pt x="1132" y="85"/>
                </a:cubicBezTo>
                <a:cubicBezTo>
                  <a:pt x="1081" y="85"/>
                  <a:pt x="1081" y="85"/>
                  <a:pt x="1081" y="85"/>
                </a:cubicBezTo>
                <a:close/>
                <a:moveTo>
                  <a:pt x="1234" y="80"/>
                </a:moveTo>
                <a:cubicBezTo>
                  <a:pt x="1234" y="57"/>
                  <a:pt x="1223" y="45"/>
                  <a:pt x="1201" y="45"/>
                </a:cubicBezTo>
                <a:cubicBezTo>
                  <a:pt x="1196" y="45"/>
                  <a:pt x="1190" y="46"/>
                  <a:pt x="1183" y="48"/>
                </a:cubicBezTo>
                <a:cubicBezTo>
                  <a:pt x="1176" y="50"/>
                  <a:pt x="1172" y="52"/>
                  <a:pt x="1169" y="54"/>
                </a:cubicBezTo>
                <a:cubicBezTo>
                  <a:pt x="1169" y="69"/>
                  <a:pt x="1169" y="69"/>
                  <a:pt x="1169" y="69"/>
                </a:cubicBezTo>
                <a:cubicBezTo>
                  <a:pt x="1178" y="62"/>
                  <a:pt x="1188" y="58"/>
                  <a:pt x="1199" y="58"/>
                </a:cubicBezTo>
                <a:cubicBezTo>
                  <a:pt x="1212" y="58"/>
                  <a:pt x="1219" y="66"/>
                  <a:pt x="1219" y="82"/>
                </a:cubicBezTo>
                <a:cubicBezTo>
                  <a:pt x="1191" y="86"/>
                  <a:pt x="1191" y="86"/>
                  <a:pt x="1191" y="86"/>
                </a:cubicBezTo>
                <a:cubicBezTo>
                  <a:pt x="1170" y="88"/>
                  <a:pt x="1160" y="99"/>
                  <a:pt x="1160" y="116"/>
                </a:cubicBezTo>
                <a:cubicBezTo>
                  <a:pt x="1160" y="125"/>
                  <a:pt x="1162" y="131"/>
                  <a:pt x="1168" y="136"/>
                </a:cubicBezTo>
                <a:cubicBezTo>
                  <a:pt x="1173" y="141"/>
                  <a:pt x="1180" y="143"/>
                  <a:pt x="1190" y="143"/>
                </a:cubicBezTo>
                <a:cubicBezTo>
                  <a:pt x="1202" y="143"/>
                  <a:pt x="1212" y="138"/>
                  <a:pt x="1218" y="126"/>
                </a:cubicBezTo>
                <a:cubicBezTo>
                  <a:pt x="1219" y="126"/>
                  <a:pt x="1219" y="126"/>
                  <a:pt x="1219" y="126"/>
                </a:cubicBezTo>
                <a:cubicBezTo>
                  <a:pt x="1219" y="141"/>
                  <a:pt x="1219" y="141"/>
                  <a:pt x="1219" y="141"/>
                </a:cubicBezTo>
                <a:cubicBezTo>
                  <a:pt x="1234" y="141"/>
                  <a:pt x="1234" y="141"/>
                  <a:pt x="1234" y="141"/>
                </a:cubicBezTo>
                <a:cubicBezTo>
                  <a:pt x="1234" y="80"/>
                  <a:pt x="1234" y="80"/>
                  <a:pt x="1234" y="80"/>
                </a:cubicBezTo>
                <a:close/>
                <a:moveTo>
                  <a:pt x="1219" y="103"/>
                </a:moveTo>
                <a:cubicBezTo>
                  <a:pt x="1219" y="111"/>
                  <a:pt x="1216" y="117"/>
                  <a:pt x="1212" y="123"/>
                </a:cubicBezTo>
                <a:cubicBezTo>
                  <a:pt x="1207" y="128"/>
                  <a:pt x="1200" y="131"/>
                  <a:pt x="1193" y="131"/>
                </a:cubicBezTo>
                <a:cubicBezTo>
                  <a:pt x="1188" y="131"/>
                  <a:pt x="1183" y="129"/>
                  <a:pt x="1180" y="126"/>
                </a:cubicBezTo>
                <a:cubicBezTo>
                  <a:pt x="1177" y="124"/>
                  <a:pt x="1175" y="120"/>
                  <a:pt x="1175" y="115"/>
                </a:cubicBezTo>
                <a:cubicBezTo>
                  <a:pt x="1175" y="109"/>
                  <a:pt x="1177" y="105"/>
                  <a:pt x="1180" y="102"/>
                </a:cubicBezTo>
                <a:cubicBezTo>
                  <a:pt x="1183" y="100"/>
                  <a:pt x="1188" y="98"/>
                  <a:pt x="1196" y="97"/>
                </a:cubicBezTo>
                <a:cubicBezTo>
                  <a:pt x="1219" y="94"/>
                  <a:pt x="1219" y="94"/>
                  <a:pt x="1219" y="94"/>
                </a:cubicBezTo>
                <a:cubicBezTo>
                  <a:pt x="1219" y="103"/>
                  <a:pt x="1219" y="103"/>
                  <a:pt x="1219" y="103"/>
                </a:cubicBezTo>
                <a:close/>
                <a:moveTo>
                  <a:pt x="1309" y="47"/>
                </a:moveTo>
                <a:cubicBezTo>
                  <a:pt x="1307" y="46"/>
                  <a:pt x="1304" y="46"/>
                  <a:pt x="1300" y="46"/>
                </a:cubicBezTo>
                <a:cubicBezTo>
                  <a:pt x="1295" y="46"/>
                  <a:pt x="1290" y="47"/>
                  <a:pt x="1285" y="51"/>
                </a:cubicBezTo>
                <a:cubicBezTo>
                  <a:pt x="1281" y="55"/>
                  <a:pt x="1278" y="60"/>
                  <a:pt x="1276" y="67"/>
                </a:cubicBezTo>
                <a:cubicBezTo>
                  <a:pt x="1275" y="67"/>
                  <a:pt x="1275" y="67"/>
                  <a:pt x="1275" y="67"/>
                </a:cubicBezTo>
                <a:cubicBezTo>
                  <a:pt x="1275" y="47"/>
                  <a:pt x="1275" y="47"/>
                  <a:pt x="1275" y="47"/>
                </a:cubicBezTo>
                <a:cubicBezTo>
                  <a:pt x="1260" y="47"/>
                  <a:pt x="1260" y="47"/>
                  <a:pt x="1260" y="47"/>
                </a:cubicBezTo>
                <a:cubicBezTo>
                  <a:pt x="1260" y="141"/>
                  <a:pt x="1260" y="141"/>
                  <a:pt x="1260" y="141"/>
                </a:cubicBezTo>
                <a:cubicBezTo>
                  <a:pt x="1275" y="141"/>
                  <a:pt x="1275" y="141"/>
                  <a:pt x="1275" y="141"/>
                </a:cubicBezTo>
                <a:cubicBezTo>
                  <a:pt x="1275" y="93"/>
                  <a:pt x="1275" y="93"/>
                  <a:pt x="1275" y="93"/>
                </a:cubicBezTo>
                <a:cubicBezTo>
                  <a:pt x="1275" y="83"/>
                  <a:pt x="1277" y="75"/>
                  <a:pt x="1282" y="69"/>
                </a:cubicBezTo>
                <a:cubicBezTo>
                  <a:pt x="1286" y="63"/>
                  <a:pt x="1291" y="59"/>
                  <a:pt x="1298" y="59"/>
                </a:cubicBezTo>
                <a:cubicBezTo>
                  <a:pt x="1303" y="59"/>
                  <a:pt x="1307" y="60"/>
                  <a:pt x="1309" y="62"/>
                </a:cubicBezTo>
                <a:cubicBezTo>
                  <a:pt x="1309" y="47"/>
                  <a:pt x="1309" y="47"/>
                  <a:pt x="1309" y="47"/>
                </a:cubicBezTo>
                <a:close/>
                <a:moveTo>
                  <a:pt x="1385" y="123"/>
                </a:moveTo>
                <a:cubicBezTo>
                  <a:pt x="1378" y="128"/>
                  <a:pt x="1370" y="131"/>
                  <a:pt x="1362" y="131"/>
                </a:cubicBezTo>
                <a:cubicBezTo>
                  <a:pt x="1352" y="131"/>
                  <a:pt x="1344" y="127"/>
                  <a:pt x="1338" y="121"/>
                </a:cubicBezTo>
                <a:cubicBezTo>
                  <a:pt x="1333" y="115"/>
                  <a:pt x="1330" y="106"/>
                  <a:pt x="1330" y="95"/>
                </a:cubicBezTo>
                <a:cubicBezTo>
                  <a:pt x="1330" y="84"/>
                  <a:pt x="1333" y="75"/>
                  <a:pt x="1339" y="68"/>
                </a:cubicBezTo>
                <a:cubicBezTo>
                  <a:pt x="1345" y="61"/>
                  <a:pt x="1353" y="58"/>
                  <a:pt x="1363" y="58"/>
                </a:cubicBezTo>
                <a:cubicBezTo>
                  <a:pt x="1370" y="58"/>
                  <a:pt x="1378" y="60"/>
                  <a:pt x="1385" y="65"/>
                </a:cubicBezTo>
                <a:cubicBezTo>
                  <a:pt x="1385" y="50"/>
                  <a:pt x="1385" y="50"/>
                  <a:pt x="1385" y="50"/>
                </a:cubicBezTo>
                <a:cubicBezTo>
                  <a:pt x="1379" y="46"/>
                  <a:pt x="1371" y="45"/>
                  <a:pt x="1363" y="45"/>
                </a:cubicBezTo>
                <a:cubicBezTo>
                  <a:pt x="1348" y="45"/>
                  <a:pt x="1337" y="50"/>
                  <a:pt x="1328" y="59"/>
                </a:cubicBezTo>
                <a:cubicBezTo>
                  <a:pt x="1319" y="68"/>
                  <a:pt x="1314" y="81"/>
                  <a:pt x="1314" y="96"/>
                </a:cubicBezTo>
                <a:cubicBezTo>
                  <a:pt x="1314" y="105"/>
                  <a:pt x="1316" y="114"/>
                  <a:pt x="1320" y="121"/>
                </a:cubicBezTo>
                <a:cubicBezTo>
                  <a:pt x="1324" y="128"/>
                  <a:pt x="1329" y="134"/>
                  <a:pt x="1336" y="138"/>
                </a:cubicBezTo>
                <a:cubicBezTo>
                  <a:pt x="1343" y="142"/>
                  <a:pt x="1350" y="143"/>
                  <a:pt x="1359" y="143"/>
                </a:cubicBezTo>
                <a:cubicBezTo>
                  <a:pt x="1369" y="143"/>
                  <a:pt x="1378" y="141"/>
                  <a:pt x="1385" y="137"/>
                </a:cubicBezTo>
                <a:cubicBezTo>
                  <a:pt x="1385" y="123"/>
                  <a:pt x="1385" y="123"/>
                  <a:pt x="1385" y="123"/>
                </a:cubicBezTo>
                <a:close/>
                <a:moveTo>
                  <a:pt x="1484" y="83"/>
                </a:moveTo>
                <a:cubicBezTo>
                  <a:pt x="1484" y="58"/>
                  <a:pt x="1473" y="45"/>
                  <a:pt x="1452" y="45"/>
                </a:cubicBezTo>
                <a:cubicBezTo>
                  <a:pt x="1439" y="45"/>
                  <a:pt x="1428" y="51"/>
                  <a:pt x="1421" y="63"/>
                </a:cubicBezTo>
                <a:cubicBezTo>
                  <a:pt x="1421" y="63"/>
                  <a:pt x="1421" y="63"/>
                  <a:pt x="1421" y="63"/>
                </a:cubicBezTo>
                <a:cubicBezTo>
                  <a:pt x="1421" y="2"/>
                  <a:pt x="1421" y="2"/>
                  <a:pt x="1421" y="2"/>
                </a:cubicBezTo>
                <a:cubicBezTo>
                  <a:pt x="1406" y="2"/>
                  <a:pt x="1406" y="2"/>
                  <a:pt x="1406" y="2"/>
                </a:cubicBezTo>
                <a:cubicBezTo>
                  <a:pt x="1406" y="141"/>
                  <a:pt x="1406" y="141"/>
                  <a:pt x="1406" y="141"/>
                </a:cubicBezTo>
                <a:cubicBezTo>
                  <a:pt x="1421" y="141"/>
                  <a:pt x="1421" y="141"/>
                  <a:pt x="1421" y="141"/>
                </a:cubicBezTo>
                <a:cubicBezTo>
                  <a:pt x="1421" y="88"/>
                  <a:pt x="1421" y="88"/>
                  <a:pt x="1421" y="88"/>
                </a:cubicBezTo>
                <a:cubicBezTo>
                  <a:pt x="1421" y="79"/>
                  <a:pt x="1423" y="72"/>
                  <a:pt x="1428" y="66"/>
                </a:cubicBezTo>
                <a:cubicBezTo>
                  <a:pt x="1433" y="61"/>
                  <a:pt x="1439" y="58"/>
                  <a:pt x="1447" y="58"/>
                </a:cubicBezTo>
                <a:cubicBezTo>
                  <a:pt x="1461" y="58"/>
                  <a:pt x="1469" y="68"/>
                  <a:pt x="1469" y="87"/>
                </a:cubicBezTo>
                <a:cubicBezTo>
                  <a:pt x="1469" y="141"/>
                  <a:pt x="1469" y="141"/>
                  <a:pt x="1469" y="141"/>
                </a:cubicBezTo>
                <a:cubicBezTo>
                  <a:pt x="1484" y="141"/>
                  <a:pt x="1484" y="141"/>
                  <a:pt x="1484" y="141"/>
                </a:cubicBezTo>
                <a:cubicBezTo>
                  <a:pt x="1484" y="83"/>
                  <a:pt x="1484" y="83"/>
                  <a:pt x="1484" y="83"/>
                </a:cubicBezTo>
                <a:close/>
              </a:path>
            </a:pathLst>
          </a:custGeom>
          <a:solidFill>
            <a:schemeClr val="tx1"/>
          </a:solidFill>
          <a:ln>
            <a:noFill/>
          </a:ln>
        </p:spPr>
        <p:txBody>
          <a:bodyPr vert="horz" wrap="square" lIns="67232" tIns="33616" rIns="67232" bIns="33616" numCol="1" anchor="t" anchorCtr="0" compatLnSpc="1">
            <a:prstTxWarp prst="textNoShape">
              <a:avLst/>
            </a:prstTxWarp>
          </a:bodyPr>
          <a:lstStyle/>
          <a:p>
            <a:pPr marL="0" marR="0" lvl="0" indent="0" algn="l" defTabSz="685845" rtl="0" eaLnBrk="1" fontAlgn="auto" latinLnBrk="0" hangingPunct="1">
              <a:lnSpc>
                <a:spcPct val="100000"/>
              </a:lnSpc>
              <a:spcBef>
                <a:spcPts val="0"/>
              </a:spcBef>
              <a:spcAft>
                <a:spcPts val="0"/>
              </a:spcAft>
              <a:buClrTx/>
              <a:buSzTx/>
              <a:buFontTx/>
              <a:buNone/>
              <a:tabLst/>
              <a:defRPr/>
            </a:pPr>
            <a:endParaRPr kumimoji="0" lang="en-US" sz="1324" b="0" i="0" u="none" strike="noStrike" kern="1200" cap="none" spc="0" normalizeH="0" baseline="0" noProof="0" dirty="0">
              <a:ln>
                <a:noFill/>
              </a:ln>
              <a:solidFill>
                <a:srgbClr val="525051"/>
              </a:solidFill>
              <a:effectLst/>
              <a:uLnTx/>
              <a:uFillTx/>
              <a:latin typeface="Segoe UI"/>
              <a:ea typeface="ＭＳ Ｐゴシック" pitchFamily="50" charset="-128"/>
              <a:cs typeface="+mn-cs"/>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t="15586"/>
          <a:stretch>
            <a:fillRect/>
          </a:stretch>
        </p:blipFill>
        <p:spPr>
          <a:xfrm>
            <a:off x="-350918" y="0"/>
            <a:ext cx="4833042" cy="7935467"/>
          </a:xfrm>
          <a:custGeom>
            <a:avLst/>
            <a:gdLst>
              <a:gd name="connsiteX0" fmla="*/ 477273 w 6573273"/>
              <a:gd name="connsiteY0" fmla="*/ 0 h 8093442"/>
              <a:gd name="connsiteX1" fmla="*/ 6573273 w 6573273"/>
              <a:gd name="connsiteY1" fmla="*/ 0 h 8093442"/>
              <a:gd name="connsiteX2" fmla="*/ 6573273 w 6573273"/>
              <a:gd name="connsiteY2" fmla="*/ 6994525 h 8093442"/>
              <a:gd name="connsiteX3" fmla="*/ 477273 w 6573273"/>
              <a:gd name="connsiteY3" fmla="*/ 6994525 h 8093442"/>
              <a:gd name="connsiteX4" fmla="*/ 477273 w 6573273"/>
              <a:gd name="connsiteY4" fmla="*/ 8093442 h 8093442"/>
              <a:gd name="connsiteX5" fmla="*/ 0 w 6573273"/>
              <a:gd name="connsiteY5" fmla="*/ 8093442 h 8093442"/>
              <a:gd name="connsiteX6" fmla="*/ 0 w 6573273"/>
              <a:gd name="connsiteY6" fmla="*/ 4868863 h 8093442"/>
              <a:gd name="connsiteX7" fmla="*/ 477273 w 6573273"/>
              <a:gd name="connsiteY7" fmla="*/ 4868863 h 809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3273" h="8093442">
                <a:moveTo>
                  <a:pt x="477273" y="0"/>
                </a:moveTo>
                <a:lnTo>
                  <a:pt x="6573273" y="0"/>
                </a:lnTo>
                <a:lnTo>
                  <a:pt x="6573273" y="6994525"/>
                </a:lnTo>
                <a:lnTo>
                  <a:pt x="477273" y="6994525"/>
                </a:lnTo>
                <a:lnTo>
                  <a:pt x="477273" y="8093442"/>
                </a:lnTo>
                <a:lnTo>
                  <a:pt x="0" y="8093442"/>
                </a:lnTo>
                <a:lnTo>
                  <a:pt x="0" y="4868863"/>
                </a:lnTo>
                <a:lnTo>
                  <a:pt x="477273" y="4868863"/>
                </a:lnTo>
                <a:close/>
              </a:path>
            </a:pathLst>
          </a:custGeom>
          <a:noFill/>
          <a:ln>
            <a:noFill/>
          </a:ln>
        </p:spPr>
      </p:pic>
    </p:spTree>
    <p:extLst>
      <p:ext uri="{BB962C8B-B14F-4D97-AF65-F5344CB8AC3E}">
        <p14:creationId xmlns:p14="http://schemas.microsoft.com/office/powerpoint/2010/main" val="101300262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rcRect b="37788"/>
          <a:stretch>
            <a:fillRect/>
          </a:stretch>
        </p:blipFill>
        <p:spPr>
          <a:xfrm rot="9927899" flipH="1" flipV="1">
            <a:off x="4790231" y="3987033"/>
            <a:ext cx="2805396" cy="3394742"/>
          </a:xfrm>
          <a:custGeom>
            <a:avLst/>
            <a:gdLst>
              <a:gd name="connsiteX0" fmla="*/ 3815534 w 3815534"/>
              <a:gd name="connsiteY0" fmla="*/ 0 h 3462323"/>
              <a:gd name="connsiteX1" fmla="*/ 3815534 w 3815534"/>
              <a:gd name="connsiteY1" fmla="*/ 3462323 h 3462323"/>
              <a:gd name="connsiteX2" fmla="*/ 0 w 3815534"/>
              <a:gd name="connsiteY2" fmla="*/ 2473071 h 3462323"/>
              <a:gd name="connsiteX3" fmla="*/ 1 w 3815534"/>
              <a:gd name="connsiteY3" fmla="*/ 0 h 3462323"/>
            </a:gdLst>
            <a:ahLst/>
            <a:cxnLst>
              <a:cxn ang="0">
                <a:pos x="connsiteX0" y="connsiteY0"/>
              </a:cxn>
              <a:cxn ang="0">
                <a:pos x="connsiteX1" y="connsiteY1"/>
              </a:cxn>
              <a:cxn ang="0">
                <a:pos x="connsiteX2" y="connsiteY2"/>
              </a:cxn>
              <a:cxn ang="0">
                <a:pos x="connsiteX3" y="connsiteY3"/>
              </a:cxn>
            </a:cxnLst>
            <a:rect l="l" t="t" r="r" b="b"/>
            <a:pathLst>
              <a:path w="3815534" h="3462323">
                <a:moveTo>
                  <a:pt x="3815534" y="0"/>
                </a:moveTo>
                <a:lnTo>
                  <a:pt x="3815534" y="3462323"/>
                </a:lnTo>
                <a:lnTo>
                  <a:pt x="0" y="2473071"/>
                </a:lnTo>
                <a:lnTo>
                  <a:pt x="1" y="0"/>
                </a:lnTo>
                <a:close/>
              </a:path>
            </a:pathLst>
          </a:custGeom>
        </p:spPr>
      </p:pic>
      <p:sp>
        <p:nvSpPr>
          <p:cNvPr id="15" name="Freeform 14"/>
          <p:cNvSpPr/>
          <p:nvPr userDrawn="1"/>
        </p:nvSpPr>
        <p:spPr bwMode="auto">
          <a:xfrm rot="17875525">
            <a:off x="4053605" y="-187652"/>
            <a:ext cx="35862" cy="915142"/>
          </a:xfrm>
          <a:custGeom>
            <a:avLst/>
            <a:gdLst>
              <a:gd name="connsiteX0" fmla="*/ 0 w 36576"/>
              <a:gd name="connsiteY0" fmla="*/ 0 h 1244657"/>
              <a:gd name="connsiteX1" fmla="*/ 36576 w 36576"/>
              <a:gd name="connsiteY1" fmla="*/ 69006 h 1244657"/>
              <a:gd name="connsiteX2" fmla="*/ 36576 w 36576"/>
              <a:gd name="connsiteY2" fmla="*/ 1244657 h 1244657"/>
              <a:gd name="connsiteX3" fmla="*/ 0 w 36576"/>
              <a:gd name="connsiteY3" fmla="*/ 1244657 h 1244657"/>
            </a:gdLst>
            <a:ahLst/>
            <a:cxnLst>
              <a:cxn ang="0">
                <a:pos x="connsiteX0" y="connsiteY0"/>
              </a:cxn>
              <a:cxn ang="0">
                <a:pos x="connsiteX1" y="connsiteY1"/>
              </a:cxn>
              <a:cxn ang="0">
                <a:pos x="connsiteX2" y="connsiteY2"/>
              </a:cxn>
              <a:cxn ang="0">
                <a:pos x="connsiteX3" y="connsiteY3"/>
              </a:cxn>
            </a:cxnLst>
            <a:rect l="l" t="t" r="r" b="b"/>
            <a:pathLst>
              <a:path w="36576" h="1244657">
                <a:moveTo>
                  <a:pt x="0" y="0"/>
                </a:moveTo>
                <a:lnTo>
                  <a:pt x="36576" y="69006"/>
                </a:lnTo>
                <a:lnTo>
                  <a:pt x="36576" y="1244657"/>
                </a:lnTo>
                <a:lnTo>
                  <a:pt x="0" y="1244657"/>
                </a:lnTo>
                <a:close/>
              </a:path>
            </a:pathLst>
          </a:custGeom>
          <a:solidFill>
            <a:srgbClr val="306CB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noAutofit/>
          </a:bodyPr>
          <a:lstStyle/>
          <a:p>
            <a:pPr marL="0" marR="0" lvl="0" indent="0" algn="ctr" defTabSz="685647" rtl="0" eaLnBrk="1" fontAlgn="base" latinLnBrk="0" hangingPunct="1">
              <a:lnSpc>
                <a:spcPct val="100000"/>
              </a:lnSpc>
              <a:spcBef>
                <a:spcPct val="0"/>
              </a:spcBef>
              <a:spcAft>
                <a:spcPct val="0"/>
              </a:spcAft>
              <a:buClrTx/>
              <a:buSzTx/>
              <a:buFontTx/>
              <a:buNone/>
              <a:tabLst/>
              <a:defRPr/>
            </a:pPr>
            <a:endParaRPr kumimoji="0" lang="en-US" sz="147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b="1344"/>
          <a:stretch>
            <a:fillRect/>
          </a:stretch>
        </p:blipFill>
        <p:spPr>
          <a:xfrm rot="20396706" flipH="1" flipV="1">
            <a:off x="1530339" y="-1103253"/>
            <a:ext cx="3906839" cy="6925621"/>
          </a:xfrm>
          <a:custGeom>
            <a:avLst/>
            <a:gdLst>
              <a:gd name="connsiteX0" fmla="*/ 5313572 w 5313572"/>
              <a:gd name="connsiteY0" fmla="*/ 7063492 h 7063492"/>
              <a:gd name="connsiteX1" fmla="*/ 0 w 5313572"/>
              <a:gd name="connsiteY1" fmla="*/ 5123742 h 7063492"/>
              <a:gd name="connsiteX2" fmla="*/ 0 w 5313572"/>
              <a:gd name="connsiteY2" fmla="*/ 0 h 7063492"/>
              <a:gd name="connsiteX3" fmla="*/ 5313572 w 5313572"/>
              <a:gd name="connsiteY3" fmla="*/ 0 h 7063492"/>
            </a:gdLst>
            <a:ahLst/>
            <a:cxnLst>
              <a:cxn ang="0">
                <a:pos x="connsiteX0" y="connsiteY0"/>
              </a:cxn>
              <a:cxn ang="0">
                <a:pos x="connsiteX1" y="connsiteY1"/>
              </a:cxn>
              <a:cxn ang="0">
                <a:pos x="connsiteX2" y="connsiteY2"/>
              </a:cxn>
              <a:cxn ang="0">
                <a:pos x="connsiteX3" y="connsiteY3"/>
              </a:cxn>
            </a:cxnLst>
            <a:rect l="l" t="t" r="r" b="b"/>
            <a:pathLst>
              <a:path w="5313572" h="7063492">
                <a:moveTo>
                  <a:pt x="5313572" y="7063492"/>
                </a:moveTo>
                <a:lnTo>
                  <a:pt x="0" y="5123742"/>
                </a:lnTo>
                <a:lnTo>
                  <a:pt x="0" y="0"/>
                </a:lnTo>
                <a:lnTo>
                  <a:pt x="5313572" y="0"/>
                </a:lnTo>
                <a:close/>
              </a:path>
            </a:pathLst>
          </a:custGeom>
        </p:spPr>
      </p:pic>
      <p:sp>
        <p:nvSpPr>
          <p:cNvPr id="22" name="Rectangle 21"/>
          <p:cNvSpPr/>
          <p:nvPr userDrawn="1"/>
        </p:nvSpPr>
        <p:spPr bwMode="auto">
          <a:xfrm>
            <a:off x="201929" y="2082621"/>
            <a:ext cx="6050868" cy="3587759"/>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25716" rIns="0" bIns="25716" numCol="1" rtlCol="0" anchor="ctr" anchorCtr="0" compatLnSpc="1">
            <a:prstTxWarp prst="textNoShape">
              <a:avLst/>
            </a:prstTxWarp>
          </a:bodyPr>
          <a:lstStyle/>
          <a:p>
            <a:pPr marL="0" marR="0" lvl="0" indent="0" algn="ctr" defTabSz="514167" rtl="0" eaLnBrk="1" fontAlgn="base" latinLnBrk="0" hangingPunct="1">
              <a:lnSpc>
                <a:spcPct val="100000"/>
              </a:lnSpc>
              <a:spcBef>
                <a:spcPct val="0"/>
              </a:spcBef>
              <a:spcAft>
                <a:spcPct val="0"/>
              </a:spcAft>
              <a:buClrTx/>
              <a:buSzTx/>
              <a:buFontTx/>
              <a:buNone/>
              <a:tabLst/>
              <a:defRPr/>
            </a:pPr>
            <a:endParaRPr kumimoji="0" lang="en-US" sz="1103" b="0" i="0" u="none" strike="noStrike" kern="1200" cap="none" spc="0" normalizeH="0" baseline="0" noProof="0" dirty="0">
              <a:ln>
                <a:noFill/>
              </a:ln>
              <a:gradFill>
                <a:gsLst>
                  <a:gs pos="5833">
                    <a:srgbClr val="525051"/>
                  </a:gs>
                  <a:gs pos="100000">
                    <a:srgbClr val="525051"/>
                  </a:gs>
                </a:gsLst>
                <a:lin ang="5400000" scaled="0"/>
              </a:gradFill>
              <a:effectLst/>
              <a:uLnTx/>
              <a:uFillTx/>
              <a:latin typeface="Segoe UI"/>
              <a:ea typeface="+mn-ea"/>
              <a:cs typeface="+mn-cs"/>
            </a:endParaRPr>
          </a:p>
        </p:txBody>
      </p:sp>
      <p:sp>
        <p:nvSpPr>
          <p:cNvPr id="23" name="Text Placeholder 4"/>
          <p:cNvSpPr>
            <a:spLocks noGrp="1"/>
          </p:cNvSpPr>
          <p:nvPr userDrawn="1">
            <p:ph type="body" sz="quarter" idx="12" hasCustomPrompt="1"/>
          </p:nvPr>
        </p:nvSpPr>
        <p:spPr bwMode="white">
          <a:xfrm>
            <a:off x="201929" y="3877271"/>
            <a:ext cx="6050868" cy="1794661"/>
          </a:xfrm>
          <a:noFill/>
        </p:spPr>
        <p:txBody>
          <a:bodyPr lIns="182880" tIns="146304" rIns="182880" bIns="146304">
            <a:noAutofit/>
          </a:bodyPr>
          <a:lstStyle>
            <a:lvl1pPr marL="0" indent="0">
              <a:spcBef>
                <a:spcPts val="0"/>
              </a:spcBef>
              <a:buNone/>
              <a:defRPr sz="2353" spc="0" baseline="0">
                <a:gradFill>
                  <a:gsLst>
                    <a:gs pos="100000">
                      <a:schemeClr val="tx1"/>
                    </a:gs>
                    <a:gs pos="0">
                      <a:schemeClr val="tx1"/>
                    </a:gs>
                  </a:gsLst>
                  <a:lin ang="5400000" scaled="0"/>
                </a:gradFill>
                <a:latin typeface="+mj-lt"/>
              </a:defRPr>
            </a:lvl1pPr>
          </a:lstStyle>
          <a:p>
            <a:pPr lvl="0"/>
            <a:r>
              <a:rPr lang="en-US" dirty="0" smtClean="0"/>
              <a:t>Speaker Name</a:t>
            </a:r>
          </a:p>
        </p:txBody>
      </p:sp>
      <p:sp>
        <p:nvSpPr>
          <p:cNvPr id="24" name="Title 1"/>
          <p:cNvSpPr>
            <a:spLocks noGrp="1"/>
          </p:cNvSpPr>
          <p:nvPr userDrawn="1">
            <p:ph type="title" hasCustomPrompt="1"/>
          </p:nvPr>
        </p:nvSpPr>
        <p:spPr bwMode="white">
          <a:xfrm>
            <a:off x="201929" y="2084186"/>
            <a:ext cx="6050868" cy="1793104"/>
          </a:xfrm>
          <a:noFill/>
        </p:spPr>
        <p:txBody>
          <a:bodyPr lIns="146304" tIns="91440" rIns="146304" bIns="91440" anchor="t" anchorCtr="0"/>
          <a:lstStyle>
            <a:lvl1pPr>
              <a:defRPr sz="3971" spc="-55" baseline="0">
                <a:gradFill>
                  <a:gsLst>
                    <a:gs pos="100000">
                      <a:schemeClr val="tx1"/>
                    </a:gs>
                    <a:gs pos="0">
                      <a:schemeClr val="tx1"/>
                    </a:gs>
                  </a:gsLst>
                  <a:lin ang="5400000" scaled="0"/>
                </a:gradFill>
              </a:defRPr>
            </a:lvl1pPr>
          </a:lstStyle>
          <a:p>
            <a:r>
              <a:rPr lang="en-US" dirty="0" smtClean="0"/>
              <a:t>Presentation title</a:t>
            </a:r>
            <a:endParaRPr lang="en-US" dirty="0"/>
          </a:p>
        </p:txBody>
      </p:sp>
      <p:pic>
        <p:nvPicPr>
          <p:cNvPr id="25" name="Picture 24"/>
          <p:cNvPicPr>
            <a:picLocks noChangeAspect="1"/>
          </p:cNvPicPr>
          <p:nvPr userDrawn="1"/>
        </p:nvPicPr>
        <p:blipFill>
          <a:blip r:embed="rId4"/>
          <a:stretch>
            <a:fillRect/>
          </a:stretch>
        </p:blipFill>
        <p:spPr>
          <a:xfrm>
            <a:off x="201930" y="288354"/>
            <a:ext cx="1348708" cy="1798533"/>
          </a:xfrm>
          <a:prstGeom prst="rect">
            <a:avLst/>
          </a:prstGeom>
        </p:spPr>
      </p:pic>
      <p:pic>
        <p:nvPicPr>
          <p:cNvPr id="26" name="Picture 2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invGray">
          <a:xfrm>
            <a:off x="7732226" y="459898"/>
            <a:ext cx="1075615" cy="307259"/>
          </a:xfrm>
          <a:prstGeom prst="rect">
            <a:avLst/>
          </a:prstGeom>
        </p:spPr>
      </p:pic>
    </p:spTree>
    <p:extLst>
      <p:ext uri="{BB962C8B-B14F-4D97-AF65-F5344CB8AC3E}">
        <p14:creationId xmlns:p14="http://schemas.microsoft.com/office/powerpoint/2010/main" val="28836792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BDA9AEF-71CA-47AD-BB66-07927C853C4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3_Title Slide 3">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852" r="1218"/>
          <a:stretch/>
        </p:blipFill>
        <p:spPr>
          <a:xfrm>
            <a:off x="0" y="0"/>
            <a:ext cx="9144000" cy="6858000"/>
          </a:xfrm>
          <a:prstGeom prst="rect">
            <a:avLst/>
          </a:prstGeom>
        </p:spPr>
      </p:pic>
      <p:sp>
        <p:nvSpPr>
          <p:cNvPr id="16" name="Text Placeholder 4"/>
          <p:cNvSpPr>
            <a:spLocks noGrp="1"/>
          </p:cNvSpPr>
          <p:nvPr>
            <p:ph type="body" sz="quarter" idx="12" hasCustomPrompt="1"/>
          </p:nvPr>
        </p:nvSpPr>
        <p:spPr bwMode="white">
          <a:xfrm>
            <a:off x="201929" y="3877270"/>
            <a:ext cx="6033875" cy="2094465"/>
          </a:xfrm>
          <a:noFill/>
        </p:spPr>
        <p:txBody>
          <a:bodyPr lIns="182880" tIns="146304" rIns="182880" bIns="146304">
            <a:noAutofit/>
          </a:bodyPr>
          <a:lstStyle>
            <a:lvl1pPr marL="0" indent="0">
              <a:spcBef>
                <a:spcPts val="0"/>
              </a:spcBef>
              <a:buNone/>
              <a:defRPr sz="2353" spc="0" baseline="0">
                <a:solidFill>
                  <a:srgbClr val="797979"/>
                </a:solidFill>
                <a:latin typeface="+mj-lt"/>
              </a:defRPr>
            </a:lvl1pPr>
          </a:lstStyle>
          <a:p>
            <a:pPr lvl="0"/>
            <a:r>
              <a:rPr lang="en-US" dirty="0" smtClean="0"/>
              <a:t>Speaker Name</a:t>
            </a:r>
          </a:p>
        </p:txBody>
      </p:sp>
      <p:sp>
        <p:nvSpPr>
          <p:cNvPr id="18" name="Title 1"/>
          <p:cNvSpPr>
            <a:spLocks noGrp="1"/>
          </p:cNvSpPr>
          <p:nvPr>
            <p:ph type="title" hasCustomPrompt="1"/>
          </p:nvPr>
        </p:nvSpPr>
        <p:spPr bwMode="white">
          <a:xfrm>
            <a:off x="201929" y="2215662"/>
            <a:ext cx="6018048" cy="1661628"/>
          </a:xfrm>
          <a:noFill/>
        </p:spPr>
        <p:txBody>
          <a:bodyPr lIns="146304" tIns="91440" rIns="146304" bIns="91440" anchor="t" anchorCtr="0"/>
          <a:lstStyle>
            <a:lvl1pPr>
              <a:defRPr sz="3971" spc="-55" baseline="0">
                <a:solidFill>
                  <a:schemeClr val="tx2">
                    <a:lumMod val="75000"/>
                  </a:schemeClr>
                </a:solidFill>
              </a:defRPr>
            </a:lvl1pPr>
          </a:lstStyle>
          <a:p>
            <a:r>
              <a:rPr lang="en-US" dirty="0" smtClean="0"/>
              <a:t>Title slide option A: </a:t>
            </a:r>
            <a:br>
              <a:rPr lang="en-US" dirty="0" smtClean="0"/>
            </a:br>
            <a:r>
              <a:rPr lang="en-US" dirty="0" smtClean="0"/>
              <a:t>Presentation title goes here</a:t>
            </a:r>
            <a:endParaRPr lang="en-US" dirty="0"/>
          </a:p>
        </p:txBody>
      </p:sp>
      <p:pic>
        <p:nvPicPr>
          <p:cNvPr id="15" name="Picture 14"/>
          <p:cNvPicPr>
            <a:picLocks noChangeAspect="1"/>
          </p:cNvPicPr>
          <p:nvPr userDrawn="1"/>
        </p:nvPicPr>
        <p:blipFill>
          <a:blip r:embed="rId3"/>
          <a:stretch>
            <a:fillRect/>
          </a:stretch>
        </p:blipFill>
        <p:spPr>
          <a:xfrm>
            <a:off x="173609" y="225827"/>
            <a:ext cx="1468109" cy="1954386"/>
          </a:xfrm>
          <a:prstGeom prst="rect">
            <a:avLst/>
          </a:prstGeom>
        </p:spPr>
      </p:pic>
      <p:pic>
        <p:nvPicPr>
          <p:cNvPr id="22" name="Picture 21"/>
          <p:cNvPicPr>
            <a:picLocks noChangeAspect="1"/>
          </p:cNvPicPr>
          <p:nvPr userDrawn="1"/>
        </p:nvPicPr>
        <p:blipFill>
          <a:blip r:embed="rId4"/>
          <a:stretch>
            <a:fillRect/>
          </a:stretch>
        </p:blipFill>
        <p:spPr>
          <a:xfrm>
            <a:off x="7744605" y="6251576"/>
            <a:ext cx="969958" cy="275938"/>
          </a:xfrm>
          <a:prstGeom prst="rect">
            <a:avLst/>
          </a:prstGeom>
        </p:spPr>
      </p:pic>
    </p:spTree>
    <p:extLst>
      <p:ext uri="{BB962C8B-B14F-4D97-AF65-F5344CB8AC3E}">
        <p14:creationId xmlns:p14="http://schemas.microsoft.com/office/powerpoint/2010/main" val="3446217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2_Title Slide 3">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561"/>
          <a:stretch/>
        </p:blipFill>
        <p:spPr>
          <a:xfrm>
            <a:off x="-15827" y="0"/>
            <a:ext cx="9228876" cy="6858000"/>
          </a:xfrm>
          <a:prstGeom prst="rect">
            <a:avLst/>
          </a:prstGeom>
        </p:spPr>
      </p:pic>
      <p:pic>
        <p:nvPicPr>
          <p:cNvPr id="10" name="Picture 9"/>
          <p:cNvPicPr>
            <a:picLocks noChangeAspect="1"/>
          </p:cNvPicPr>
          <p:nvPr userDrawn="1"/>
        </p:nvPicPr>
        <p:blipFill>
          <a:blip r:embed="rId3"/>
          <a:stretch>
            <a:fillRect/>
          </a:stretch>
        </p:blipFill>
        <p:spPr>
          <a:xfrm>
            <a:off x="173609" y="225827"/>
            <a:ext cx="1468109" cy="1954386"/>
          </a:xfrm>
          <a:prstGeom prst="rect">
            <a:avLst/>
          </a:prstGeom>
        </p:spPr>
      </p:pic>
      <p:sp>
        <p:nvSpPr>
          <p:cNvPr id="5" name="Text Placeholder 4"/>
          <p:cNvSpPr>
            <a:spLocks noGrp="1"/>
          </p:cNvSpPr>
          <p:nvPr>
            <p:ph type="body" sz="quarter" idx="12" hasCustomPrompt="1"/>
          </p:nvPr>
        </p:nvSpPr>
        <p:spPr bwMode="white">
          <a:xfrm>
            <a:off x="203328" y="4155892"/>
            <a:ext cx="7282803" cy="1900250"/>
          </a:xfrm>
          <a:noFill/>
        </p:spPr>
        <p:txBody>
          <a:bodyPr lIns="182880" tIns="146304" rIns="182880" bIns="146304">
            <a:noAutofit/>
          </a:bodyPr>
          <a:lstStyle>
            <a:lvl1pPr marL="0" indent="0">
              <a:spcBef>
                <a:spcPts val="0"/>
              </a:spcBef>
              <a:buNone/>
              <a:defRPr sz="2647" spc="0" baseline="0">
                <a:solidFill>
                  <a:srgbClr val="797979"/>
                </a:solidFill>
                <a:latin typeface="+mj-lt"/>
              </a:defRPr>
            </a:lvl1pPr>
          </a:lstStyle>
          <a:p>
            <a:pPr lvl="0"/>
            <a:r>
              <a:rPr lang="en-US" dirty="0" smtClean="0"/>
              <a:t>Speaker Name</a:t>
            </a:r>
          </a:p>
        </p:txBody>
      </p:sp>
      <p:sp>
        <p:nvSpPr>
          <p:cNvPr id="9" name="Title 1"/>
          <p:cNvSpPr>
            <a:spLocks noGrp="1"/>
          </p:cNvSpPr>
          <p:nvPr>
            <p:ph type="title" hasCustomPrompt="1"/>
          </p:nvPr>
        </p:nvSpPr>
        <p:spPr bwMode="white">
          <a:xfrm>
            <a:off x="201977" y="2215662"/>
            <a:ext cx="7268327" cy="1940230"/>
          </a:xfrm>
          <a:noFill/>
        </p:spPr>
        <p:txBody>
          <a:bodyPr lIns="146304" tIns="91440" rIns="146304" bIns="91440" anchor="t" anchorCtr="0"/>
          <a:lstStyle>
            <a:lvl1pPr>
              <a:defRPr sz="4412" spc="-74" baseline="0">
                <a:solidFill>
                  <a:srgbClr val="797979"/>
                </a:solidFill>
              </a:defRPr>
            </a:lvl1pPr>
          </a:lstStyle>
          <a:p>
            <a:r>
              <a:rPr lang="en-US" dirty="0" smtClean="0"/>
              <a:t>Title slide option B: </a:t>
            </a:r>
            <a:br>
              <a:rPr lang="en-US" dirty="0" smtClean="0"/>
            </a:br>
            <a:r>
              <a:rPr lang="en-US" dirty="0" smtClean="0"/>
              <a:t>Presentation title goes here</a:t>
            </a:r>
            <a:endParaRPr lang="en-US" dirty="0"/>
          </a:p>
        </p:txBody>
      </p:sp>
      <p:pic>
        <p:nvPicPr>
          <p:cNvPr id="12" name="Picture 11"/>
          <p:cNvPicPr>
            <a:picLocks noChangeAspect="1"/>
          </p:cNvPicPr>
          <p:nvPr userDrawn="1"/>
        </p:nvPicPr>
        <p:blipFill>
          <a:blip r:embed="rId4"/>
          <a:stretch>
            <a:fillRect/>
          </a:stretch>
        </p:blipFill>
        <p:spPr>
          <a:xfrm>
            <a:off x="7902874" y="6167170"/>
            <a:ext cx="969958" cy="275938"/>
          </a:xfrm>
          <a:prstGeom prst="rect">
            <a:avLst/>
          </a:prstGeom>
        </p:spPr>
      </p:pic>
    </p:spTree>
    <p:extLst>
      <p:ext uri="{BB962C8B-B14F-4D97-AF65-F5344CB8AC3E}">
        <p14:creationId xmlns:p14="http://schemas.microsoft.com/office/powerpoint/2010/main" val="36690878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1_Title Slide 3">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36880" r="6878"/>
          <a:stretch/>
        </p:blipFill>
        <p:spPr>
          <a:xfrm rot="16200000" flipH="1" flipV="1">
            <a:off x="1143001" y="-1143000"/>
            <a:ext cx="6857999" cy="9144000"/>
          </a:xfrm>
          <a:prstGeom prst="rect">
            <a:avLst/>
          </a:prstGeom>
        </p:spPr>
      </p:pic>
      <p:sp>
        <p:nvSpPr>
          <p:cNvPr id="6" name="Rectangle 5"/>
          <p:cNvSpPr/>
          <p:nvPr userDrawn="1"/>
        </p:nvSpPr>
        <p:spPr bwMode="auto">
          <a:xfrm>
            <a:off x="201929" y="2086886"/>
            <a:ext cx="6723186" cy="4480046"/>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marL="0" marR="0" lvl="0" indent="0" algn="ctr" defTabSz="685647" rtl="0" eaLnBrk="1" fontAlgn="base" latinLnBrk="0" hangingPunct="1">
              <a:lnSpc>
                <a:spcPct val="100000"/>
              </a:lnSpc>
              <a:spcBef>
                <a:spcPct val="0"/>
              </a:spcBef>
              <a:spcAft>
                <a:spcPct val="0"/>
              </a:spcAft>
              <a:buClrTx/>
              <a:buSzTx/>
              <a:buFontTx/>
              <a:buNone/>
              <a:tabLst/>
              <a:defRPr/>
            </a:pPr>
            <a:endParaRPr kumimoji="0" lang="en-US" sz="147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5" name="Text Placeholder 4"/>
          <p:cNvSpPr>
            <a:spLocks noGrp="1"/>
          </p:cNvSpPr>
          <p:nvPr>
            <p:ph type="body" sz="quarter" idx="12" hasCustomPrompt="1"/>
          </p:nvPr>
        </p:nvSpPr>
        <p:spPr bwMode="white">
          <a:xfrm>
            <a:off x="203328" y="4458017"/>
            <a:ext cx="6721788" cy="2108915"/>
          </a:xfrm>
          <a:noFill/>
        </p:spPr>
        <p:txBody>
          <a:bodyPr lIns="182880" tIns="146304" rIns="182880" bIns="146304">
            <a:noAutofit/>
          </a:bodyPr>
          <a:lstStyle>
            <a:lvl1pPr marL="0" indent="0">
              <a:spcBef>
                <a:spcPts val="0"/>
              </a:spcBef>
              <a:buNone/>
              <a:defRPr sz="2647" spc="0" baseline="0">
                <a:gradFill>
                  <a:gsLst>
                    <a:gs pos="100000">
                      <a:schemeClr val="tx1"/>
                    </a:gs>
                    <a:gs pos="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bwMode="white">
          <a:xfrm>
            <a:off x="201978" y="2098542"/>
            <a:ext cx="6723138" cy="2344110"/>
          </a:xfrm>
          <a:noFill/>
        </p:spPr>
        <p:txBody>
          <a:bodyPr lIns="146304" tIns="91440" rIns="146304" bIns="91440" anchor="t" anchorCtr="0"/>
          <a:lstStyle>
            <a:lvl1pPr>
              <a:defRPr sz="4412" spc="-74" baseline="0">
                <a:gradFill>
                  <a:gsLst>
                    <a:gs pos="100000">
                      <a:schemeClr val="tx1"/>
                    </a:gs>
                    <a:gs pos="0">
                      <a:schemeClr val="tx1"/>
                    </a:gs>
                  </a:gsLst>
                  <a:lin ang="5400000" scaled="0"/>
                </a:gradFill>
              </a:defRPr>
            </a:lvl1pPr>
          </a:lstStyle>
          <a:p>
            <a:r>
              <a:rPr lang="en-US" dirty="0" smtClean="0"/>
              <a:t>Presentation title</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white">
          <a:xfrm>
            <a:off x="7597435" y="470068"/>
            <a:ext cx="1208277" cy="345156"/>
          </a:xfrm>
          <a:prstGeom prst="rect">
            <a:avLst/>
          </a:prstGeom>
        </p:spPr>
      </p:pic>
      <p:pic>
        <p:nvPicPr>
          <p:cNvPr id="11" name="Picture 10"/>
          <p:cNvPicPr>
            <a:picLocks noChangeAspect="1"/>
          </p:cNvPicPr>
          <p:nvPr userDrawn="1"/>
        </p:nvPicPr>
        <p:blipFill>
          <a:blip r:embed="rId4"/>
          <a:stretch>
            <a:fillRect/>
          </a:stretch>
        </p:blipFill>
        <p:spPr>
          <a:xfrm>
            <a:off x="201930" y="288354"/>
            <a:ext cx="1348708" cy="1798533"/>
          </a:xfrm>
          <a:prstGeom prst="rect">
            <a:avLst/>
          </a:prstGeom>
        </p:spPr>
      </p:pic>
    </p:spTree>
    <p:extLst>
      <p:ext uri="{BB962C8B-B14F-4D97-AF65-F5344CB8AC3E}">
        <p14:creationId xmlns:p14="http://schemas.microsoft.com/office/powerpoint/2010/main" val="40299866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b="23163"/>
          <a:stretch/>
        </p:blipFill>
        <p:spPr>
          <a:xfrm>
            <a:off x="0" y="476918"/>
            <a:ext cx="9144000" cy="6381082"/>
          </a:xfrm>
          <a:prstGeom prst="rect">
            <a:avLst/>
          </a:prstGeom>
        </p:spPr>
      </p:pic>
      <p:pic>
        <p:nvPicPr>
          <p:cNvPr id="12" name="Picture 11"/>
          <p:cNvPicPr>
            <a:picLocks noChangeAspect="1"/>
          </p:cNvPicPr>
          <p:nvPr userDrawn="1"/>
        </p:nvPicPr>
        <p:blipFill>
          <a:blip r:embed="rId3"/>
          <a:stretch>
            <a:fillRect/>
          </a:stretch>
        </p:blipFill>
        <p:spPr>
          <a:xfrm>
            <a:off x="186765" y="1182564"/>
            <a:ext cx="5415962" cy="3598324"/>
          </a:xfrm>
          <a:prstGeom prst="rect">
            <a:avLst/>
          </a:prstGeom>
          <a:solidFill>
            <a:srgbClr val="90FF00"/>
          </a:solidFill>
        </p:spPr>
      </p:pic>
      <p:sp>
        <p:nvSpPr>
          <p:cNvPr id="8" name="Title 1"/>
          <p:cNvSpPr>
            <a:spLocks noGrp="1"/>
          </p:cNvSpPr>
          <p:nvPr>
            <p:ph type="title" hasCustomPrompt="1"/>
          </p:nvPr>
        </p:nvSpPr>
        <p:spPr>
          <a:xfrm>
            <a:off x="201929" y="1187645"/>
            <a:ext cx="5378549" cy="2264518"/>
          </a:xfrm>
          <a:noFill/>
        </p:spPr>
        <p:txBody>
          <a:bodyPr tIns="91440" bIns="91440" anchor="t" anchorCtr="0"/>
          <a:lstStyle>
            <a:lvl1pPr>
              <a:defRPr sz="5294" spc="-55" baseline="0">
                <a:gradFill>
                  <a:gsLst>
                    <a:gs pos="100000">
                      <a:schemeClr val="tx1"/>
                    </a:gs>
                    <a:gs pos="0">
                      <a:schemeClr val="tx1"/>
                    </a:gs>
                  </a:gsLst>
                  <a:lin ang="5400000" scaled="0"/>
                </a:gradFill>
              </a:defRPr>
            </a:lvl1pPr>
          </a:lstStyle>
          <a:p>
            <a:r>
              <a:rPr lang="en-US" dirty="0" smtClean="0"/>
              <a:t>Demo title</a:t>
            </a:r>
            <a:endParaRPr lang="en-US" dirty="0"/>
          </a:p>
        </p:txBody>
      </p:sp>
    </p:spTree>
    <p:extLst>
      <p:ext uri="{BB962C8B-B14F-4D97-AF65-F5344CB8AC3E}">
        <p14:creationId xmlns:p14="http://schemas.microsoft.com/office/powerpoint/2010/main" val="1383067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l="6613" b="43969"/>
          <a:stretch/>
        </p:blipFill>
        <p:spPr>
          <a:xfrm>
            <a:off x="0" y="0"/>
            <a:ext cx="9144000" cy="6858001"/>
          </a:xfrm>
          <a:prstGeom prst="rect">
            <a:avLst/>
          </a:prstGeom>
        </p:spPr>
      </p:pic>
      <p:sp>
        <p:nvSpPr>
          <p:cNvPr id="5" name="Rectangle 4"/>
          <p:cNvSpPr/>
          <p:nvPr userDrawn="1"/>
        </p:nvSpPr>
        <p:spPr bwMode="auto">
          <a:xfrm>
            <a:off x="201929" y="1186356"/>
            <a:ext cx="5378549" cy="269798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marL="0" marR="0" lvl="0" indent="0" algn="ctr" defTabSz="685647" rtl="0" eaLnBrk="1" fontAlgn="base" latinLnBrk="0" hangingPunct="1">
              <a:lnSpc>
                <a:spcPct val="100000"/>
              </a:lnSpc>
              <a:spcBef>
                <a:spcPct val="0"/>
              </a:spcBef>
              <a:spcAft>
                <a:spcPct val="0"/>
              </a:spcAft>
              <a:buClrTx/>
              <a:buSzTx/>
              <a:buFontTx/>
              <a:buNone/>
              <a:tabLst/>
              <a:defRPr/>
            </a:pPr>
            <a:endParaRPr kumimoji="0" lang="en-US" sz="147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p:cNvSpPr>
            <a:spLocks noGrp="1"/>
          </p:cNvSpPr>
          <p:nvPr>
            <p:ph type="title" hasCustomPrompt="1"/>
          </p:nvPr>
        </p:nvSpPr>
        <p:spPr>
          <a:xfrm>
            <a:off x="201931" y="1186356"/>
            <a:ext cx="5378548" cy="2697988"/>
          </a:xfrm>
          <a:noFill/>
        </p:spPr>
        <p:txBody>
          <a:bodyPr tIns="91440" bIns="91440" anchor="t" anchorCtr="0"/>
          <a:lstStyle>
            <a:lvl1pPr>
              <a:defRPr sz="5294" spc="-74" baseline="0">
                <a:gradFill>
                  <a:gsLst>
                    <a:gs pos="100000">
                      <a:schemeClr val="bg1">
                        <a:lumMod val="50000"/>
                      </a:schemeClr>
                    </a:gs>
                    <a:gs pos="0">
                      <a:schemeClr val="bg1">
                        <a:lumMod val="50000"/>
                      </a:schemeClr>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5324107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2"/>
            <a:ext cx="8740142" cy="1796217"/>
          </a:xfrm>
          <a:noFill/>
        </p:spPr>
        <p:txBody>
          <a:bodyPr tIns="91440" bIns="91440" anchor="t" anchorCtr="0"/>
          <a:lstStyle>
            <a:lvl1pPr>
              <a:defRPr sz="6471" spc="-74"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20313279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2"/>
            <a:ext cx="8740142" cy="1796217"/>
          </a:xfrm>
          <a:noFill/>
        </p:spPr>
        <p:txBody>
          <a:bodyPr tIns="91440" bIns="91440" anchor="t" anchorCtr="0"/>
          <a:lstStyle>
            <a:lvl1pPr>
              <a:defRPr sz="6471" spc="-74"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22993283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2"/>
            <a:ext cx="8740142" cy="1796217"/>
          </a:xfrm>
          <a:noFill/>
        </p:spPr>
        <p:txBody>
          <a:bodyPr tIns="91440" bIns="91440" anchor="t" anchorCtr="0"/>
          <a:lstStyle>
            <a:lvl1pPr>
              <a:defRPr sz="6471" spc="-74"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2031456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201696" y="-1459"/>
            <a:ext cx="8741880" cy="899665"/>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01929" y="924930"/>
            <a:ext cx="8740142" cy="1538242"/>
          </a:xfrm>
        </p:spPr>
        <p:txBody>
          <a:bodyPr/>
          <a:lstStyle>
            <a:lvl1pPr marL="0" indent="0">
              <a:buNone/>
              <a:defRPr>
                <a:gradFill>
                  <a:gsLst>
                    <a:gs pos="1250">
                      <a:schemeClr val="tx2"/>
                    </a:gs>
                    <a:gs pos="99000">
                      <a:schemeClr val="tx2"/>
                    </a:gs>
                  </a:gsLst>
                  <a:lin ang="5400000" scaled="0"/>
                </a:gradFill>
              </a:defRPr>
            </a:lvl1pPr>
            <a:lvl2pPr marL="0" indent="0">
              <a:buFontTx/>
              <a:buNone/>
              <a:defRPr sz="1471"/>
            </a:lvl2pPr>
            <a:lvl3pPr marL="168090" indent="0">
              <a:buNone/>
              <a:defRPr sz="1471"/>
            </a:lvl3pPr>
            <a:lvl4pPr marL="336179" indent="0">
              <a:buNone/>
              <a:defRPr sz="1324"/>
            </a:lvl4pPr>
            <a:lvl5pPr marL="504269" indent="0">
              <a:buNone/>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53664453"/>
      </p:ext>
    </p:extLst>
  </p:cSld>
  <p:clrMapOvr>
    <a:masterClrMapping/>
  </p:clrMapOvr>
  <p:transition>
    <p:fade/>
  </p:transition>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7"/>
            <a:ext cx="8740142" cy="1538242"/>
          </a:xfrm>
        </p:spPr>
        <p:txBody>
          <a:bodyPr/>
          <a:lstStyle>
            <a:lvl1pPr marL="0" indent="0">
              <a:buNone/>
              <a:defRPr>
                <a:gradFill>
                  <a:gsLst>
                    <a:gs pos="1250">
                      <a:schemeClr val="tx1"/>
                    </a:gs>
                    <a:gs pos="99000">
                      <a:schemeClr val="tx1"/>
                    </a:gs>
                  </a:gsLst>
                  <a:lin ang="5400000" scaled="0"/>
                </a:gradFill>
              </a:defRPr>
            </a:lvl1pPr>
            <a:lvl2pPr marL="0" indent="0">
              <a:buFontTx/>
              <a:buNone/>
              <a:defRPr sz="1471"/>
            </a:lvl2pPr>
            <a:lvl3pPr marL="168090" indent="0">
              <a:buNone/>
              <a:defRPr sz="1471"/>
            </a:lvl3pPr>
            <a:lvl4pPr marL="336179" indent="0">
              <a:buNone/>
              <a:defRPr sz="1324"/>
            </a:lvl4pPr>
            <a:lvl5pPr marL="504269" indent="0">
              <a:buNone/>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55778951"/>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1518B8D-8644-4C2C-8A75-8459167D0B0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01929" y="1190734"/>
            <a:ext cx="8740142" cy="16873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56756716"/>
      </p:ext>
    </p:extLst>
  </p:cSld>
  <p:clrMapOvr>
    <a:masterClrMapping/>
  </p:clrMapOvr>
  <p:transition>
    <p:fade/>
  </p:transition>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29" y="1189177"/>
            <a:ext cx="8740142" cy="1687385"/>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36621694"/>
      </p:ext>
    </p:extLst>
  </p:cSld>
  <p:clrMapOvr>
    <a:masterClrMapping/>
  </p:clrMapOvr>
  <p:transition>
    <p:fade/>
  </p:transition>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1864228"/>
          </a:xfrm>
        </p:spPr>
        <p:txBody>
          <a:bodyPr wrap="square">
            <a:spAutoFit/>
          </a:bodyPr>
          <a:lstStyle>
            <a:lvl1pPr marL="0" indent="0">
              <a:spcBef>
                <a:spcPts val="900"/>
              </a:spcBef>
              <a:buClr>
                <a:schemeClr val="tx1"/>
              </a:buClr>
              <a:buFont typeface="Wingdings" pitchFamily="2" charset="2"/>
              <a:buNone/>
              <a:defRPr sz="2647">
                <a:gradFill>
                  <a:gsLst>
                    <a:gs pos="1250">
                      <a:schemeClr val="tx2"/>
                    </a:gs>
                    <a:gs pos="99000">
                      <a:schemeClr val="tx2"/>
                    </a:gs>
                  </a:gsLst>
                  <a:lin ang="5400000" scaled="0"/>
                </a:gradFill>
              </a:defRPr>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1864228"/>
          </a:xfrm>
        </p:spPr>
        <p:txBody>
          <a:bodyPr wrap="square">
            <a:spAutoFit/>
          </a:bodyPr>
          <a:lstStyle>
            <a:lvl1pPr marL="0" indent="0">
              <a:spcBef>
                <a:spcPts val="900"/>
              </a:spcBef>
              <a:buClr>
                <a:schemeClr val="tx1"/>
              </a:buClr>
              <a:buFont typeface="Wingdings" pitchFamily="2" charset="2"/>
              <a:buNone/>
              <a:defRPr sz="2647">
                <a:gradFill>
                  <a:gsLst>
                    <a:gs pos="1250">
                      <a:schemeClr val="tx2"/>
                    </a:gs>
                    <a:gs pos="99000">
                      <a:schemeClr val="tx2"/>
                    </a:gs>
                  </a:gsLst>
                  <a:lin ang="5400000" scaled="0"/>
                </a:gradFill>
              </a:defRPr>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8185117"/>
      </p:ext>
    </p:extLst>
  </p:cSld>
  <p:clrMapOvr>
    <a:masterClrMapping/>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1864228"/>
          </a:xfrm>
        </p:spPr>
        <p:txBody>
          <a:bodyPr wrap="square">
            <a:spAutoFit/>
          </a:bodyPr>
          <a:lstStyle>
            <a:lvl1pPr marL="0" indent="0">
              <a:spcBef>
                <a:spcPts val="900"/>
              </a:spcBef>
              <a:buClr>
                <a:schemeClr val="tx1"/>
              </a:buClr>
              <a:buFont typeface="Wingdings" pitchFamily="2" charset="2"/>
              <a:buNone/>
              <a:defRPr sz="2647"/>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1864228"/>
          </a:xfrm>
        </p:spPr>
        <p:txBody>
          <a:bodyPr wrap="square">
            <a:spAutoFit/>
          </a:bodyPr>
          <a:lstStyle>
            <a:lvl1pPr marL="0" indent="0">
              <a:spcBef>
                <a:spcPts val="900"/>
              </a:spcBef>
              <a:buClr>
                <a:schemeClr val="tx1"/>
              </a:buClr>
              <a:buFont typeface="Wingdings" pitchFamily="2" charset="2"/>
              <a:buNone/>
              <a:defRPr sz="2647"/>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99265678"/>
      </p:ext>
    </p:extLst>
  </p:cSld>
  <p:clrMapOvr>
    <a:masterClrMapping/>
  </p:clrMapOvr>
  <p:transition>
    <p:fade/>
  </p:transition>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1864228"/>
          </a:xfrm>
        </p:spPr>
        <p:txBody>
          <a:bodyPr wrap="square">
            <a:spAutoFit/>
          </a:bodyPr>
          <a:lstStyle>
            <a:lvl1pPr marL="211280" indent="-211280">
              <a:spcBef>
                <a:spcPts val="900"/>
              </a:spcBef>
              <a:buClr>
                <a:schemeClr val="tx1"/>
              </a:buClr>
              <a:buFont typeface="Arial" pitchFamily="34" charset="0"/>
              <a:buChar char="•"/>
              <a:defRPr sz="2647"/>
            </a:lvl1pPr>
            <a:lvl2pPr marL="390566" indent="-171468">
              <a:defRPr sz="1471"/>
            </a:lvl2pPr>
            <a:lvl3pPr marL="514405" indent="-123838">
              <a:tabLst/>
              <a:defRPr sz="1471"/>
            </a:lvl3pPr>
            <a:lvl4pPr marL="647768" indent="-133364">
              <a:defRPr sz="1324"/>
            </a:lvl4pPr>
            <a:lvl5pPr marL="771607" indent="-123838">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1864228"/>
          </a:xfrm>
        </p:spPr>
        <p:txBody>
          <a:bodyPr wrap="square">
            <a:spAutoFit/>
          </a:bodyPr>
          <a:lstStyle>
            <a:lvl1pPr marL="211280" indent="-211280">
              <a:spcBef>
                <a:spcPts val="900"/>
              </a:spcBef>
              <a:buClr>
                <a:schemeClr val="tx1"/>
              </a:buClr>
              <a:buFont typeface="Arial" pitchFamily="34" charset="0"/>
              <a:buChar char="•"/>
              <a:defRPr sz="2647"/>
            </a:lvl1pPr>
            <a:lvl2pPr marL="390566" indent="-171468">
              <a:defRPr sz="1471"/>
            </a:lvl2pPr>
            <a:lvl3pPr marL="514405" indent="-123838">
              <a:tabLst/>
              <a:defRPr sz="1471"/>
            </a:lvl3pPr>
            <a:lvl4pPr marL="647768" indent="-133364">
              <a:defRPr sz="1324"/>
            </a:lvl4pPr>
            <a:lvl5pPr marL="771607" indent="-123838">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52883308"/>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2013372"/>
          </a:xfrm>
        </p:spPr>
        <p:txBody>
          <a:bodyPr wrap="square">
            <a:spAutoFit/>
          </a:bodyPr>
          <a:lstStyle>
            <a:lvl1pPr marL="211280" indent="-211280">
              <a:spcBef>
                <a:spcPts val="900"/>
              </a:spcBef>
              <a:buClr>
                <a:schemeClr val="tx2"/>
              </a:buClr>
              <a:buFont typeface="Arial" pitchFamily="34" charset="0"/>
              <a:buChar char="•"/>
              <a:defRPr sz="2647">
                <a:gradFill>
                  <a:gsLst>
                    <a:gs pos="1250">
                      <a:schemeClr val="tx2"/>
                    </a:gs>
                    <a:gs pos="99000">
                      <a:schemeClr val="tx2"/>
                    </a:gs>
                  </a:gsLst>
                  <a:lin ang="5400000" scaled="0"/>
                </a:gradFill>
              </a:defRPr>
            </a:lvl1pPr>
            <a:lvl2pPr marL="390566" indent="-171468">
              <a:defRPr sz="1765"/>
            </a:lvl2pPr>
            <a:lvl3pPr marL="514405" indent="-123838">
              <a:tabLst/>
              <a:defRPr sz="1765"/>
            </a:lvl3pPr>
            <a:lvl4pPr marL="647768" indent="-133364">
              <a:defRPr/>
            </a:lvl4pPr>
            <a:lvl5pPr marL="771607" indent="-123838">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2013372"/>
          </a:xfrm>
        </p:spPr>
        <p:txBody>
          <a:bodyPr wrap="square">
            <a:spAutoFit/>
          </a:bodyPr>
          <a:lstStyle>
            <a:lvl1pPr marL="211280" indent="-211280">
              <a:spcBef>
                <a:spcPts val="900"/>
              </a:spcBef>
              <a:buClr>
                <a:schemeClr val="tx2"/>
              </a:buClr>
              <a:buFont typeface="Arial" pitchFamily="34" charset="0"/>
              <a:buChar char="•"/>
              <a:defRPr sz="2647">
                <a:gradFill>
                  <a:gsLst>
                    <a:gs pos="1250">
                      <a:schemeClr val="tx2"/>
                    </a:gs>
                    <a:gs pos="99000">
                      <a:schemeClr val="tx2"/>
                    </a:gs>
                  </a:gsLst>
                  <a:lin ang="5400000" scaled="0"/>
                </a:gradFill>
              </a:defRPr>
            </a:lvl1pPr>
            <a:lvl2pPr marL="390566" indent="-171468">
              <a:defRPr sz="1765"/>
            </a:lvl2pPr>
            <a:lvl3pPr marL="514405" indent="-123838">
              <a:tabLst/>
              <a:defRPr sz="1765"/>
            </a:lvl3pPr>
            <a:lvl4pPr marL="647768" indent="-133364">
              <a:defRPr/>
            </a:lvl4pPr>
            <a:lvl5pPr marL="771607" indent="-123838">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15296321"/>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21178226"/>
      </p:ext>
    </p:extLst>
  </p:cSld>
  <p:clrMapOvr>
    <a:masterClrMapping/>
  </p:clrMapOvr>
  <p:transition>
    <p:fade/>
  </p:transition>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944695"/>
      </p:ext>
    </p:extLst>
  </p:cSld>
  <p:clrMapOvr>
    <a:masterClrMapping/>
  </p:clrMapOvr>
  <p:transition>
    <p:fade/>
  </p:transition>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3382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2">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38575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7497738-C63B-4953-8D9D-C16D41E2C1B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3">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60785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189176"/>
            <a:ext cx="9144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2" tIns="34292" rIns="34292" bIns="34292" numCol="1" spcCol="0" rtlCol="0" fromWordArt="0" anchor="ctr" anchorCtr="0" forceAA="0" compatLnSpc="1">
            <a:prstTxWarp prst="textNoShape">
              <a:avLst/>
            </a:prstTxWarp>
            <a:noAutofit/>
          </a:bodyPr>
          <a:lstStyle/>
          <a:p>
            <a:pPr marL="0" marR="0" lvl="0" indent="0" algn="ctr" defTabSz="685647" rtl="0" eaLnBrk="1" fontAlgn="base" latinLnBrk="0" hangingPunct="1">
              <a:lnSpc>
                <a:spcPct val="100000"/>
              </a:lnSpc>
              <a:spcBef>
                <a:spcPct val="0"/>
              </a:spcBef>
              <a:spcAft>
                <a:spcPct val="0"/>
              </a:spcAft>
              <a:buClrTx/>
              <a:buSzTx/>
              <a:buFontTx/>
              <a:buNone/>
              <a:tabLst/>
              <a:defRPr/>
            </a:pPr>
            <a:endParaRPr kumimoji="0" lang="en-US" sz="1324"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01930" y="1192415"/>
            <a:ext cx="8740141" cy="1616083"/>
          </a:xfrm>
        </p:spPr>
        <p:txBody>
          <a:bodyPr/>
          <a:lstStyle>
            <a:lvl1pPr marL="0" indent="0">
              <a:buNone/>
              <a:defRPr sz="2426">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25482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42986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59894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7727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09691852"/>
      </p:ext>
    </p:extLst>
  </p:cSld>
  <p:clrMapOvr>
    <a:masterClrMapping/>
  </p:clrMapOvr>
  <p:transition>
    <p:fade/>
  </p:transition>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29" y="1189177"/>
            <a:ext cx="8740142" cy="1845826"/>
          </a:xfrm>
          <a:prstGeom prst="rect">
            <a:avLst/>
          </a:prstGeom>
        </p:spPr>
        <p:txBody>
          <a:bodyPr/>
          <a:lstStyle>
            <a:lvl1pPr marL="213614" indent="-213614">
              <a:buClr>
                <a:schemeClr val="tx1"/>
              </a:buClr>
              <a:buSzPct val="90000"/>
              <a:buFont typeface="Arial" pitchFamily="34" charset="0"/>
              <a:buChar char="•"/>
              <a:defRPr sz="2647">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20224" indent="-206610">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33838" indent="-213614">
              <a:buClr>
                <a:schemeClr val="tx1"/>
              </a:buClr>
              <a:buSzPct val="90000"/>
              <a:buFont typeface="Arial" pitchFamily="34" charset="0"/>
              <a:buChar char="•"/>
              <a:defRPr sz="2059">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01928" indent="-168090">
              <a:buClr>
                <a:schemeClr val="tx1"/>
              </a:buClr>
              <a:buSzPct val="90000"/>
              <a:buFont typeface="Arial" pitchFamily="34" charset="0"/>
              <a:buChar char="•"/>
              <a:defRPr sz="1765">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70017" indent="-168090">
              <a:buClr>
                <a:schemeClr val="tx1"/>
              </a:buClr>
              <a:buSzPct val="90000"/>
              <a:buFont typeface="Arial" pitchFamily="34" charset="0"/>
              <a:buChar char="•"/>
              <a:defRPr sz="147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9144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2721"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35641217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499"/>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433965"/>
          </a:xfrm>
        </p:spPr>
        <p:txBody>
          <a:bodyPr/>
          <a:lstStyle>
            <a:lvl1pPr marL="0" indent="0" algn="ctr">
              <a:buNone/>
              <a:defRPr sz="1800"/>
            </a:lvl1pPr>
            <a:lvl2pPr marL="342869" indent="0" algn="ctr">
              <a:buNone/>
              <a:defRPr sz="1500"/>
            </a:lvl2pPr>
            <a:lvl3pPr marL="685739" indent="0" algn="ctr">
              <a:buNone/>
              <a:defRPr sz="1350"/>
            </a:lvl3pPr>
            <a:lvl4pPr marL="1028607" indent="0" algn="ctr">
              <a:buNone/>
              <a:defRPr sz="1200"/>
            </a:lvl4pPr>
            <a:lvl5pPr marL="1371476" indent="0" algn="ctr">
              <a:buNone/>
              <a:defRPr sz="1200"/>
            </a:lvl5pPr>
            <a:lvl6pPr marL="1714345" indent="0" algn="ctr">
              <a:buNone/>
              <a:defRPr sz="1200"/>
            </a:lvl6pPr>
            <a:lvl7pPr marL="2057215" indent="0" algn="ctr">
              <a:buNone/>
              <a:defRPr sz="1200"/>
            </a:lvl7pPr>
            <a:lvl8pPr marL="2400084" indent="0" algn="ctr">
              <a:buNone/>
              <a:defRPr sz="1200"/>
            </a:lvl8pPr>
            <a:lvl9pPr marL="2742953"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a:xfrm>
            <a:off x="628651" y="6356351"/>
            <a:ext cx="2057400" cy="365125"/>
          </a:xfrm>
          <a:prstGeom prst="rect">
            <a:avLst/>
          </a:prstGeom>
        </p:spPr>
        <p:txBody>
          <a:bodyPr/>
          <a:lstStyle/>
          <a:p>
            <a:pPr marL="0" marR="0" lvl="0" indent="0" algn="l" defTabSz="685845" rtl="0" eaLnBrk="1" fontAlgn="auto" latinLnBrk="0" hangingPunct="1">
              <a:lnSpc>
                <a:spcPct val="100000"/>
              </a:lnSpc>
              <a:spcBef>
                <a:spcPts val="0"/>
              </a:spcBef>
              <a:spcAft>
                <a:spcPts val="0"/>
              </a:spcAft>
              <a:buClrTx/>
              <a:buSzTx/>
              <a:buFontTx/>
              <a:buNone/>
              <a:tabLst/>
              <a:defRPr/>
            </a:pPr>
            <a:r>
              <a:rPr kumimoji="0" lang="en-US" sz="1324" b="0" i="0" u="none" strike="noStrike" kern="1200" cap="none" spc="0" normalizeH="0" baseline="0" noProof="0" smtClean="0">
                <a:ln>
                  <a:noFill/>
                </a:ln>
                <a:solidFill>
                  <a:srgbClr val="525051"/>
                </a:solidFill>
                <a:effectLst/>
                <a:uLnTx/>
                <a:uFillTx/>
                <a:latin typeface="Segoe UI"/>
                <a:ea typeface="ＭＳ Ｐゴシック" pitchFamily="50" charset="-128"/>
                <a:cs typeface="+mn-cs"/>
              </a:rPr>
              <a:t>January 26, 2016</a:t>
            </a:r>
            <a:endParaRPr kumimoji="0" lang="en-US" sz="1324" b="0" i="0" u="none" strike="noStrike" kern="1200" cap="none" spc="0" normalizeH="0" baseline="0" noProof="0" dirty="0">
              <a:ln>
                <a:noFill/>
              </a:ln>
              <a:solidFill>
                <a:srgbClr val="525051"/>
              </a:solidFill>
              <a:effectLst/>
              <a:uLnTx/>
              <a:uFillTx/>
              <a:latin typeface="Segoe UI"/>
              <a:ea typeface="ＭＳ Ｐゴシック" pitchFamily="50" charset="-128"/>
              <a:cs typeface="+mn-cs"/>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marL="0" marR="0" lvl="0" indent="0" algn="l" defTabSz="685845" rtl="0" eaLnBrk="1" fontAlgn="auto" latinLnBrk="0" hangingPunct="1">
              <a:lnSpc>
                <a:spcPct val="100000"/>
              </a:lnSpc>
              <a:spcBef>
                <a:spcPts val="0"/>
              </a:spcBef>
              <a:spcAft>
                <a:spcPts val="0"/>
              </a:spcAft>
              <a:buClrTx/>
              <a:buSzTx/>
              <a:buFontTx/>
              <a:buNone/>
              <a:tabLst/>
              <a:defRPr/>
            </a:pPr>
            <a:r>
              <a:rPr kumimoji="0" lang="en-US" sz="1324" b="0" i="0" u="none" strike="noStrike" kern="1200" cap="none" spc="0" normalizeH="0" baseline="0" noProof="0" smtClean="0">
                <a:ln>
                  <a:noFill/>
                </a:ln>
                <a:solidFill>
                  <a:srgbClr val="525051"/>
                </a:solidFill>
                <a:effectLst/>
                <a:uLnTx/>
                <a:uFillTx/>
                <a:latin typeface="Segoe UI"/>
                <a:ea typeface="ＭＳ Ｐゴシック" pitchFamily="50" charset="-128"/>
                <a:cs typeface="+mn-cs"/>
              </a:rPr>
              <a:t>M. Roetteler</a:t>
            </a:r>
            <a:endParaRPr kumimoji="0" lang="en-US" sz="1324" b="0" i="0" u="none" strike="noStrike" kern="1200" cap="none" spc="0" normalizeH="0" baseline="0" noProof="0" dirty="0">
              <a:ln>
                <a:noFill/>
              </a:ln>
              <a:solidFill>
                <a:srgbClr val="525051"/>
              </a:solidFill>
              <a:effectLst/>
              <a:uLnTx/>
              <a:uFillTx/>
              <a:latin typeface="Segoe UI"/>
              <a:ea typeface="ＭＳ Ｐゴシック" pitchFamily="50" charset="-128"/>
              <a:cs typeface="+mn-cs"/>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marL="0" marR="0" lvl="0" indent="0" algn="l" defTabSz="685845" rtl="0" eaLnBrk="1" fontAlgn="auto" latinLnBrk="0" hangingPunct="1">
              <a:lnSpc>
                <a:spcPct val="100000"/>
              </a:lnSpc>
              <a:spcBef>
                <a:spcPts val="0"/>
              </a:spcBef>
              <a:spcAft>
                <a:spcPts val="0"/>
              </a:spcAft>
              <a:buClrTx/>
              <a:buSzTx/>
              <a:buFontTx/>
              <a:buNone/>
              <a:tabLst/>
              <a:defRPr/>
            </a:pPr>
            <a:fld id="{CE0F7553-24D4-49B9-BB48-41B3E4A171BE}" type="slidenum">
              <a:rPr kumimoji="0" lang="en-US" sz="1324" b="0" i="0" u="none" strike="noStrike" kern="1200" cap="none" spc="0" normalizeH="0" baseline="0" noProof="0" smtClean="0">
                <a:ln>
                  <a:noFill/>
                </a:ln>
                <a:solidFill>
                  <a:srgbClr val="525051"/>
                </a:solidFill>
                <a:effectLst/>
                <a:uLnTx/>
                <a:uFillTx/>
                <a:latin typeface="Segoe UI"/>
                <a:ea typeface="ＭＳ Ｐゴシック" pitchFamily="50" charset="-128"/>
                <a:cs typeface="+mn-cs"/>
              </a:rPr>
              <a:pPr marL="0" marR="0" lvl="0" indent="0" algn="l" defTabSz="685845" rtl="0" eaLnBrk="1" fontAlgn="auto" latinLnBrk="0" hangingPunct="1">
                <a:lnSpc>
                  <a:spcPct val="100000"/>
                </a:lnSpc>
                <a:spcBef>
                  <a:spcPts val="0"/>
                </a:spcBef>
                <a:spcAft>
                  <a:spcPts val="0"/>
                </a:spcAft>
                <a:buClrTx/>
                <a:buSzTx/>
                <a:buFontTx/>
                <a:buNone/>
                <a:tabLst/>
                <a:defRPr/>
              </a:pPr>
              <a:t>‹#›</a:t>
            </a:fld>
            <a:endParaRPr kumimoji="0" lang="en-US" sz="1324" b="0" i="0" u="none" strike="noStrike" kern="1200" cap="none" spc="0" normalizeH="0" baseline="0" noProof="0" dirty="0">
              <a:ln>
                <a:noFill/>
              </a:ln>
              <a:solidFill>
                <a:srgbClr val="525051"/>
              </a:solidFill>
              <a:effectLst/>
              <a:uLnTx/>
              <a:uFillTx/>
              <a:latin typeface="Segoe UI"/>
              <a:ea typeface="ＭＳ Ｐゴシック" pitchFamily="50" charset="-128"/>
              <a:cs typeface="+mn-cs"/>
            </a:endParaRPr>
          </a:p>
        </p:txBody>
      </p:sp>
    </p:spTree>
    <p:extLst>
      <p:ext uri="{BB962C8B-B14F-4D97-AF65-F5344CB8AC3E}">
        <p14:creationId xmlns:p14="http://schemas.microsoft.com/office/powerpoint/2010/main" val="255618732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3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t>January 26, 2016</a:t>
            </a:r>
            <a:endParaRPr kumimoji="1" lang="en-US" sz="13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300" b="1"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t>M. Roetteler</a:t>
            </a:r>
            <a:endParaRPr kumimoji="1" lang="en-US" sz="1300" b="1"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C947178-A85F-4D3D-8694-4737F504DE86}" type="slidenum">
              <a:rPr kumimoji="1" lang="en-US" sz="14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4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237652059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3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t>January 26, 2016</a:t>
            </a:r>
            <a:endParaRPr kumimoji="1" lang="en-US" sz="13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p:txBody>
      </p:sp>
      <p:sp>
        <p:nvSpPr>
          <p:cNvPr id="5" name="Rectangle 5"/>
          <p:cNvSpPr>
            <a:spLocks noGrp="1" noChangeArrowheads="1"/>
          </p:cNvSpPr>
          <p:nvPr>
            <p:ph type="ftr" sz="quarter" idx="11"/>
          </p:nvPr>
        </p:nvSpPr>
        <p:spPr>
          <a:xfrm>
            <a:off x="3048000" y="6477000"/>
            <a:ext cx="2895600" cy="304800"/>
          </a:xfrm>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300" b="1"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t>M. Roetteler</a:t>
            </a:r>
            <a:endParaRPr kumimoji="1" lang="en-US" sz="1300" b="1"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A46ACA-6670-4AF5-8E6A-6E0D8C45EAF9}" type="slidenum">
              <a:rPr kumimoji="1" lang="en-US" sz="14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4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32732366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3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t>January 26, 2016</a:t>
            </a:r>
            <a:endParaRPr kumimoji="1" lang="en-US" sz="13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300" b="1"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t>M. Roetteler</a:t>
            </a:r>
            <a:endParaRPr kumimoji="1" lang="en-US" sz="1300" b="1"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17820E5-0A2C-4699-8B5E-13D9C7944FF9}" type="slidenum">
              <a:rPr kumimoji="1" lang="en-US" sz="14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4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89226650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524000"/>
            <a:ext cx="36195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524000"/>
            <a:ext cx="3621088"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3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t>January 26, 2016</a:t>
            </a:r>
            <a:endParaRPr kumimoji="1" lang="en-US" sz="13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300" b="1"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t>M. Roetteler</a:t>
            </a:r>
            <a:endParaRPr kumimoji="1" lang="en-US" sz="1300" b="1"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85E56DC-B709-4F07-99BD-EB4BA0B0E2F3}" type="slidenum">
              <a:rPr kumimoji="1" lang="en-US" sz="14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4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84907174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3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t>January 26, 2016</a:t>
            </a:r>
            <a:endParaRPr kumimoji="1" lang="en-US" sz="13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300" b="1"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t>M. Roetteler</a:t>
            </a:r>
            <a:endParaRPr kumimoji="1" lang="en-US" sz="1300" b="1"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83606D5-80B8-4D41-86D1-C6E7CE6864EB}" type="slidenum">
              <a:rPr kumimoji="1" lang="en-US" sz="14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4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400198001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3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t>January 26, 2016</a:t>
            </a:r>
            <a:endParaRPr kumimoji="1" lang="en-US" sz="13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300" b="1"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t>M. Roetteler</a:t>
            </a:r>
            <a:endParaRPr kumimoji="1" lang="en-US" sz="1300" b="1"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85AF4AC-2DF9-46D8-91F3-C13D917E235C}" type="slidenum">
              <a:rPr kumimoji="1" lang="en-US" sz="14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4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349106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7FD1FA-A0CE-4827-BE21-BFEF23D89C2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3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t>January 26, 2016</a:t>
            </a:r>
            <a:endParaRPr kumimoji="1" lang="en-US" sz="13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300" b="1"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t>M. Roetteler</a:t>
            </a:r>
            <a:endParaRPr kumimoji="1" lang="en-US" sz="1300" b="1"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57570CE-9AD3-4CD9-BFEC-B6BFD91F04C5}" type="slidenum">
              <a:rPr kumimoji="1" lang="en-US" sz="14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4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57135155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3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t>January 26, 2016</a:t>
            </a:r>
            <a:endParaRPr kumimoji="1" lang="en-US" sz="13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300" b="1"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t>M. Roetteler</a:t>
            </a:r>
            <a:endParaRPr kumimoji="1" lang="en-US" sz="1300" b="1"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1ED3B99-768F-45CF-861F-5E538F2B44D5}" type="slidenum">
              <a:rPr kumimoji="1" lang="en-US" sz="14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4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26870255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3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t>January 26, 2016</a:t>
            </a:r>
            <a:endParaRPr kumimoji="1" lang="en-US" sz="13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300" b="1"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t>M. Roetteler</a:t>
            </a:r>
            <a:endParaRPr kumimoji="1" lang="en-US" sz="1300" b="1"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FF44650-220C-41A8-A216-71D09D00BAB1}" type="slidenum">
              <a:rPr kumimoji="1" lang="en-US" sz="14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4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60089621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3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t>January 26, 2016</a:t>
            </a:r>
            <a:endParaRPr kumimoji="1" lang="en-US" sz="13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300" b="1"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t>M. Roetteler</a:t>
            </a:r>
            <a:endParaRPr kumimoji="1" lang="en-US" sz="1300" b="1"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9BEB51-C7E3-4510-8A8A-2500769F91BE}" type="slidenum">
              <a:rPr kumimoji="1" lang="en-US" sz="14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4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212317294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4288" y="76200"/>
            <a:ext cx="19431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76200"/>
            <a:ext cx="5678488"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3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t>January 26, 2016</a:t>
            </a:r>
            <a:endParaRPr kumimoji="1" lang="en-US" sz="13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300" b="1"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t>M. Roetteler</a:t>
            </a:r>
            <a:endParaRPr kumimoji="1" lang="en-US" sz="1300" b="1"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53430E2-D924-41BC-9D2D-45373799D9EE}" type="slidenum">
              <a:rPr kumimoji="1" lang="en-US" sz="14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4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73371062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srgbClr val="898989"/>
                </a:solidFill>
                <a:effectLst/>
                <a:uLnTx/>
                <a:uFillTx/>
                <a:latin typeface="Arial" charset="0"/>
                <a:ea typeface="ＭＳ Ｐゴシック" pitchFamily="50" charset="-128"/>
                <a:cs typeface="Arial" charset="0"/>
              </a:rPr>
              <a:t>January 26, 2016</a:t>
            </a:r>
            <a:endParaRPr kumimoji="1" lang="en-US" sz="1200" b="0" i="0" u="none" strike="noStrike" kern="1200" cap="none" spc="0" normalizeH="0" baseline="0" noProof="0">
              <a:ln>
                <a:noFill/>
              </a:ln>
              <a:solidFill>
                <a:srgbClr val="898989"/>
              </a:solidFill>
              <a:effectLst/>
              <a:uLnTx/>
              <a:uFillTx/>
              <a:latin typeface="Arial" charset="0"/>
              <a:ea typeface="ＭＳ Ｐゴシック" pitchFamily="50" charset="-128"/>
              <a:cs typeface="Arial"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a:ea typeface="+mn-ea"/>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C1CB5DB-E888-4CA2-8DA5-78859D508C20}" type="slidenum">
              <a:rPr kumimoji="1" lang="en-US" sz="1200" b="0" i="0" u="none" strike="noStrike" kern="1200" cap="none" spc="0" normalizeH="0" baseline="0" noProof="0">
                <a:ln>
                  <a:noFill/>
                </a:ln>
                <a:solidFill>
                  <a:srgbClr val="898989"/>
                </a:solidFill>
                <a:effectLst/>
                <a:uLnTx/>
                <a:uFillTx/>
                <a:latin typeface="Arial" charset="0"/>
                <a:ea typeface="ＭＳ Ｐゴシック" pitchFamily="50" charset="-128"/>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srgbClr val="898989"/>
              </a:solidFill>
              <a:effectLst/>
              <a:uLnTx/>
              <a:uFillTx/>
              <a:latin typeface="Arial" charset="0"/>
              <a:ea typeface="ＭＳ Ｐゴシック" pitchFamily="50" charset="-128"/>
              <a:cs typeface="Arial" charset="0"/>
            </a:endParaRPr>
          </a:p>
        </p:txBody>
      </p:sp>
    </p:spTree>
    <p:extLst>
      <p:ext uri="{BB962C8B-B14F-4D97-AF65-F5344CB8AC3E}">
        <p14:creationId xmlns:p14="http://schemas.microsoft.com/office/powerpoint/2010/main" val="96736118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1300" y="79375"/>
            <a:ext cx="8229600" cy="682625"/>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srgbClr val="898989"/>
                </a:solidFill>
                <a:effectLst/>
                <a:uLnTx/>
                <a:uFillTx/>
                <a:latin typeface="Arial" charset="0"/>
                <a:ea typeface="ＭＳ Ｐゴシック" pitchFamily="50" charset="-128"/>
                <a:cs typeface="Arial" charset="0"/>
              </a:rPr>
              <a:t>January 26, 2016</a:t>
            </a:r>
            <a:endParaRPr kumimoji="1" lang="en-US" sz="1200" b="0" i="0" u="none" strike="noStrike" kern="1200" cap="none" spc="0" normalizeH="0" baseline="0" noProof="0">
              <a:ln>
                <a:noFill/>
              </a:ln>
              <a:solidFill>
                <a:srgbClr val="898989"/>
              </a:solidFill>
              <a:effectLst/>
              <a:uLnTx/>
              <a:uFillTx/>
              <a:latin typeface="Arial" charset="0"/>
              <a:ea typeface="ＭＳ Ｐゴシック" pitchFamily="50" charset="-128"/>
              <a:cs typeface="Arial"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a:ea typeface="+mn-ea"/>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E00A393-9045-4342-8071-C3B832DEFE6D}" type="slidenum">
              <a:rPr kumimoji="1" lang="en-US" sz="1200" b="0" i="0" u="none" strike="noStrike" kern="1200" cap="none" spc="0" normalizeH="0" baseline="0" noProof="0">
                <a:ln>
                  <a:noFill/>
                </a:ln>
                <a:solidFill>
                  <a:srgbClr val="898989"/>
                </a:solidFill>
                <a:effectLst/>
                <a:uLnTx/>
                <a:uFillTx/>
                <a:latin typeface="Arial" charset="0"/>
                <a:ea typeface="ＭＳ Ｐゴシック" pitchFamily="50" charset="-128"/>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srgbClr val="898989"/>
              </a:solidFill>
              <a:effectLst/>
              <a:uLnTx/>
              <a:uFillTx/>
              <a:latin typeface="Arial" charset="0"/>
              <a:ea typeface="ＭＳ Ｐゴシック" pitchFamily="50" charset="-128"/>
              <a:cs typeface="Arial" charset="0"/>
            </a:endParaRPr>
          </a:p>
        </p:txBody>
      </p:sp>
    </p:spTree>
    <p:extLst>
      <p:ext uri="{BB962C8B-B14F-4D97-AF65-F5344CB8AC3E}">
        <p14:creationId xmlns:p14="http://schemas.microsoft.com/office/powerpoint/2010/main" val="173528865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srgbClr val="898989"/>
                </a:solidFill>
                <a:effectLst/>
                <a:uLnTx/>
                <a:uFillTx/>
                <a:latin typeface="Arial" charset="0"/>
                <a:ea typeface="ＭＳ Ｐゴシック" pitchFamily="50" charset="-128"/>
                <a:cs typeface="Arial" charset="0"/>
              </a:rPr>
              <a:t>January 26, 2016</a:t>
            </a:r>
            <a:endParaRPr kumimoji="1" lang="en-US" sz="1200" b="0" i="0" u="none" strike="noStrike" kern="1200" cap="none" spc="0" normalizeH="0" baseline="0" noProof="0">
              <a:ln>
                <a:noFill/>
              </a:ln>
              <a:solidFill>
                <a:srgbClr val="898989"/>
              </a:solidFill>
              <a:effectLst/>
              <a:uLnTx/>
              <a:uFillTx/>
              <a:latin typeface="Arial" charset="0"/>
              <a:ea typeface="ＭＳ Ｐゴシック" pitchFamily="50" charset="-128"/>
              <a:cs typeface="Arial"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a:ea typeface="+mn-ea"/>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3DD96BA-6AF4-4828-B8D6-3CB58149C06F}" type="slidenum">
              <a:rPr kumimoji="1" lang="en-US" sz="1200" b="0" i="0" u="none" strike="noStrike" kern="1200" cap="none" spc="0" normalizeH="0" baseline="0" noProof="0">
                <a:ln>
                  <a:noFill/>
                </a:ln>
                <a:solidFill>
                  <a:srgbClr val="898989"/>
                </a:solidFill>
                <a:effectLst/>
                <a:uLnTx/>
                <a:uFillTx/>
                <a:latin typeface="Arial" charset="0"/>
                <a:ea typeface="ＭＳ Ｐゴシック" pitchFamily="50" charset="-128"/>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srgbClr val="898989"/>
              </a:solidFill>
              <a:effectLst/>
              <a:uLnTx/>
              <a:uFillTx/>
              <a:latin typeface="Arial" charset="0"/>
              <a:ea typeface="ＭＳ Ｐゴシック" pitchFamily="50" charset="-128"/>
              <a:cs typeface="Arial" charset="0"/>
            </a:endParaRPr>
          </a:p>
        </p:txBody>
      </p:sp>
    </p:spTree>
    <p:extLst>
      <p:ext uri="{BB962C8B-B14F-4D97-AF65-F5344CB8AC3E}">
        <p14:creationId xmlns:p14="http://schemas.microsoft.com/office/powerpoint/2010/main" val="116515289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srgbClr val="898989"/>
                </a:solidFill>
                <a:effectLst/>
                <a:uLnTx/>
                <a:uFillTx/>
                <a:latin typeface="Arial" charset="0"/>
                <a:ea typeface="ＭＳ Ｐゴシック" pitchFamily="50" charset="-128"/>
                <a:cs typeface="Arial" charset="0"/>
              </a:rPr>
              <a:t>January 26, 2016</a:t>
            </a:r>
            <a:endParaRPr kumimoji="1" lang="en-US" sz="1200" b="0" i="0" u="none" strike="noStrike" kern="1200" cap="none" spc="0" normalizeH="0" baseline="0" noProof="0">
              <a:ln>
                <a:noFill/>
              </a:ln>
              <a:solidFill>
                <a:srgbClr val="898989"/>
              </a:solidFill>
              <a:effectLst/>
              <a:uLnTx/>
              <a:uFillTx/>
              <a:latin typeface="Arial" charset="0"/>
              <a:ea typeface="ＭＳ Ｐゴシック" pitchFamily="50" charset="-128"/>
              <a:cs typeface="Arial"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a:ea typeface="+mn-ea"/>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2AC04C2-C7A4-4116-9C10-CEEE5C80E553}" type="slidenum">
              <a:rPr kumimoji="1" lang="en-US" sz="1200" b="0" i="0" u="none" strike="noStrike" kern="1200" cap="none" spc="0" normalizeH="0" baseline="0" noProof="0">
                <a:ln>
                  <a:noFill/>
                </a:ln>
                <a:solidFill>
                  <a:srgbClr val="898989"/>
                </a:solidFill>
                <a:effectLst/>
                <a:uLnTx/>
                <a:uFillTx/>
                <a:latin typeface="Arial" charset="0"/>
                <a:ea typeface="ＭＳ Ｐゴシック" pitchFamily="50" charset="-128"/>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srgbClr val="898989"/>
              </a:solidFill>
              <a:effectLst/>
              <a:uLnTx/>
              <a:uFillTx/>
              <a:latin typeface="Arial" charset="0"/>
              <a:ea typeface="ＭＳ Ｐゴシック" pitchFamily="50" charset="-128"/>
              <a:cs typeface="Arial" charset="0"/>
            </a:endParaRPr>
          </a:p>
        </p:txBody>
      </p:sp>
    </p:spTree>
    <p:extLst>
      <p:ext uri="{BB962C8B-B14F-4D97-AF65-F5344CB8AC3E}">
        <p14:creationId xmlns:p14="http://schemas.microsoft.com/office/powerpoint/2010/main" val="172079064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srgbClr val="898989"/>
                </a:solidFill>
                <a:effectLst/>
                <a:uLnTx/>
                <a:uFillTx/>
                <a:latin typeface="Arial" charset="0"/>
                <a:ea typeface="ＭＳ Ｐゴシック" pitchFamily="50" charset="-128"/>
                <a:cs typeface="Arial" charset="0"/>
              </a:rPr>
              <a:t>January 26, 2016</a:t>
            </a:r>
            <a:endParaRPr kumimoji="1" lang="en-US" sz="1200" b="0" i="0" u="none" strike="noStrike" kern="1200" cap="none" spc="0" normalizeH="0" baseline="0" noProof="0">
              <a:ln>
                <a:noFill/>
              </a:ln>
              <a:solidFill>
                <a:srgbClr val="898989"/>
              </a:solidFill>
              <a:effectLst/>
              <a:uLnTx/>
              <a:uFillTx/>
              <a:latin typeface="Arial" charset="0"/>
              <a:ea typeface="ＭＳ Ｐゴシック" pitchFamily="50" charset="-128"/>
              <a:cs typeface="Arial" charset="0"/>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a:ea typeface="+mn-ea"/>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79652EA-AB9D-434D-9DD4-77B3050FA94C}" type="slidenum">
              <a:rPr kumimoji="1" lang="en-US" sz="1200" b="0" i="0" u="none" strike="noStrike" kern="1200" cap="none" spc="0" normalizeH="0" baseline="0" noProof="0">
                <a:ln>
                  <a:noFill/>
                </a:ln>
                <a:solidFill>
                  <a:srgbClr val="898989"/>
                </a:solidFill>
                <a:effectLst/>
                <a:uLnTx/>
                <a:uFillTx/>
                <a:latin typeface="Arial" charset="0"/>
                <a:ea typeface="ＭＳ Ｐゴシック" pitchFamily="50" charset="-128"/>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srgbClr val="898989"/>
              </a:solidFill>
              <a:effectLst/>
              <a:uLnTx/>
              <a:uFillTx/>
              <a:latin typeface="Arial" charset="0"/>
              <a:ea typeface="ＭＳ Ｐゴシック" pitchFamily="50" charset="-128"/>
              <a:cs typeface="Arial" charset="0"/>
            </a:endParaRPr>
          </a:p>
        </p:txBody>
      </p:sp>
    </p:spTree>
    <p:extLst>
      <p:ext uri="{BB962C8B-B14F-4D97-AF65-F5344CB8AC3E}">
        <p14:creationId xmlns:p14="http://schemas.microsoft.com/office/powerpoint/2010/main" val="24910018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3BAE18F-CA0F-4435-A1B4-A9B990CD0E9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srgbClr val="898989"/>
                </a:solidFill>
                <a:effectLst/>
                <a:uLnTx/>
                <a:uFillTx/>
                <a:latin typeface="Arial" charset="0"/>
                <a:ea typeface="ＭＳ Ｐゴシック" pitchFamily="50" charset="-128"/>
                <a:cs typeface="Arial" charset="0"/>
              </a:rPr>
              <a:t>January 26, 2016</a:t>
            </a:r>
            <a:endParaRPr kumimoji="1" lang="en-US" sz="1200" b="0" i="0" u="none" strike="noStrike" kern="1200" cap="none" spc="0" normalizeH="0" baseline="0" noProof="0">
              <a:ln>
                <a:noFill/>
              </a:ln>
              <a:solidFill>
                <a:srgbClr val="898989"/>
              </a:solidFill>
              <a:effectLst/>
              <a:uLnTx/>
              <a:uFillTx/>
              <a:latin typeface="Arial" charset="0"/>
              <a:ea typeface="ＭＳ Ｐゴシック" pitchFamily="50" charset="-128"/>
              <a:cs typeface="Arial" charset="0"/>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a:ea typeface="+mn-ea"/>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EA3F356-4CB3-48B9-97CC-387F0E5C7CC7}" type="slidenum">
              <a:rPr kumimoji="1" lang="en-US" sz="1200" b="0" i="0" u="none" strike="noStrike" kern="1200" cap="none" spc="0" normalizeH="0" baseline="0" noProof="0">
                <a:ln>
                  <a:noFill/>
                </a:ln>
                <a:solidFill>
                  <a:srgbClr val="898989"/>
                </a:solidFill>
                <a:effectLst/>
                <a:uLnTx/>
                <a:uFillTx/>
                <a:latin typeface="Arial" charset="0"/>
                <a:ea typeface="ＭＳ Ｐゴシック" pitchFamily="50" charset="-128"/>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srgbClr val="898989"/>
              </a:solidFill>
              <a:effectLst/>
              <a:uLnTx/>
              <a:uFillTx/>
              <a:latin typeface="Arial" charset="0"/>
              <a:ea typeface="ＭＳ Ｐゴシック" pitchFamily="50" charset="-128"/>
              <a:cs typeface="Arial" charset="0"/>
            </a:endParaRPr>
          </a:p>
        </p:txBody>
      </p:sp>
    </p:spTree>
    <p:extLst>
      <p:ext uri="{BB962C8B-B14F-4D97-AF65-F5344CB8AC3E}">
        <p14:creationId xmlns:p14="http://schemas.microsoft.com/office/powerpoint/2010/main" val="411333718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BDA9AEF-71CA-47AD-BB66-07927C853C4B}"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42417036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1518B8D-8644-4C2C-8A75-8459167D0B01}"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217393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7497738-C63B-4953-8D9D-C16D41E2C1B3}"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653757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A7FD1FA-A0CE-4827-BE21-BFEF23D89C2E}"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434414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3BAE18F-CA0F-4435-A1B4-A9B990CD0E97}"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857548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6F412DF-D76F-4A2D-9C0A-12B950F28C53}"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752487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325352E-E6B1-4CE6-956C-A30EA31C9CAD}"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42236334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FE107C1-DCD3-4E2D-8E45-E8E2723551AA}"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2038631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D6EE97-5AAA-49C4-8EC1-05BE0FB0E868}"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2790328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t>January 26, 2016</a:t>
            </a: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M. Roetteler</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E91D22-BA27-4265-95E8-129D9FF3D6C5}"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lvl1pPr>
              <a:defRPr b="1">
                <a:solidFill>
                  <a:srgbClr val="FF0000"/>
                </a:solidFill>
              </a:defRPr>
            </a:lvl1pPr>
          </a:lstStyle>
          <a:p>
            <a:r>
              <a:rPr lang="en-US" dirty="0" smtClean="0"/>
              <a:t>Click to edit Master title style</a:t>
            </a:r>
            <a:endParaRPr lang="en-US" dirty="0"/>
          </a:p>
        </p:txBody>
      </p:sp>
      <p:sp>
        <p:nvSpPr>
          <p:cNvPr id="3" name="Date Placeholder 3"/>
          <p:cNvSpPr>
            <a:spLocks noGrp="1"/>
          </p:cNvSpPr>
          <p:nvPr>
            <p:ph type="dt" sz="half" idx="10"/>
          </p:nvPr>
        </p:nvSpPr>
        <p:spPr>
          <a:xfrm>
            <a:off x="457200" y="6492875"/>
            <a:ext cx="2133600" cy="365125"/>
          </a:xfrm>
        </p:spPr>
        <p:txBody>
          <a:bodyPr/>
          <a:lstStyle>
            <a:lvl1pPr>
              <a:defRPr/>
            </a:lvl1pPr>
          </a:lstStyle>
          <a:p>
            <a:pPr>
              <a:defRPr/>
            </a:pPr>
            <a:r>
              <a:rPr lang="en-US" smtClean="0">
                <a:solidFill>
                  <a:prstClr val="black">
                    <a:tint val="75000"/>
                  </a:prstClr>
                </a:solidFill>
              </a:rPr>
              <a:t>January 26, 2016</a:t>
            </a:r>
            <a:endParaRPr lang="en-US" dirty="0">
              <a:solidFill>
                <a:prstClr val="black">
                  <a:tint val="75000"/>
                </a:prstClr>
              </a:solidFill>
            </a:endParaRPr>
          </a:p>
        </p:txBody>
      </p:sp>
      <p:sp>
        <p:nvSpPr>
          <p:cNvPr id="4" name="Footer Placeholder 4"/>
          <p:cNvSpPr>
            <a:spLocks noGrp="1"/>
          </p:cNvSpPr>
          <p:nvPr>
            <p:ph type="ftr" sz="quarter" idx="11"/>
          </p:nvPr>
        </p:nvSpPr>
        <p:spPr>
          <a:xfrm>
            <a:off x="3200400" y="6492875"/>
            <a:ext cx="2895600" cy="365125"/>
          </a:xfrm>
        </p:spPr>
        <p:txBody>
          <a:bodyPr/>
          <a:lstStyle>
            <a:lvl1pPr>
              <a:defRPr/>
            </a:lvl1pPr>
          </a:lstStyle>
          <a:p>
            <a:pPr>
              <a:defRPr/>
            </a:pPr>
            <a:r>
              <a:rPr lang="en-US" smtClean="0">
                <a:solidFill>
                  <a:prstClr val="black">
                    <a:tint val="75000"/>
                  </a:prstClr>
                </a:solidFill>
              </a:rPr>
              <a:t>M. Roetteler</a:t>
            </a:r>
            <a:endParaRPr lang="en-US" dirty="0">
              <a:solidFill>
                <a:prstClr val="black">
                  <a:tint val="75000"/>
                </a:prstClr>
              </a:solidFill>
            </a:endParaRPr>
          </a:p>
        </p:txBody>
      </p:sp>
      <p:sp>
        <p:nvSpPr>
          <p:cNvPr id="5" name="Slide Number Placeholder 5"/>
          <p:cNvSpPr>
            <a:spLocks noGrp="1"/>
          </p:cNvSpPr>
          <p:nvPr>
            <p:ph type="sldNum" sz="quarter" idx="12"/>
          </p:nvPr>
        </p:nvSpPr>
        <p:spPr>
          <a:xfrm>
            <a:off x="6553200" y="6492875"/>
            <a:ext cx="2133600" cy="365125"/>
          </a:xfrm>
        </p:spPr>
        <p:txBody>
          <a:bodyPr/>
          <a:lstStyle>
            <a:lvl1pPr>
              <a:defRPr/>
            </a:lvl1pPr>
          </a:lstStyle>
          <a:p>
            <a:pPr>
              <a:defRPr/>
            </a:pPr>
            <a:fld id="{E8B7496A-6294-4EA6-B43F-A48964E0DD6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513A65-479A-419E-A033-D4B1F6EE28CB}"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8903150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lvl1pPr>
              <a:defRPr b="1">
                <a:solidFill>
                  <a:srgbClr val="FF0000"/>
                </a:solidFill>
              </a:defRPr>
            </a:lvl1pPr>
          </a:lstStyle>
          <a:p>
            <a:r>
              <a:rPr lang="en-US" dirty="0" smtClean="0"/>
              <a:t>Click to edit Master title style</a:t>
            </a:r>
            <a:endParaRPr lang="en-US" dirty="0"/>
          </a:p>
        </p:txBody>
      </p:sp>
      <p:sp>
        <p:nvSpPr>
          <p:cNvPr id="3" name="Date Placeholder 3"/>
          <p:cNvSpPr>
            <a:spLocks noGrp="1"/>
          </p:cNvSpPr>
          <p:nvPr>
            <p:ph type="dt" sz="half" idx="10"/>
          </p:nvPr>
        </p:nvSpPr>
        <p:spPr>
          <a:xfrm>
            <a:off x="457200" y="6492875"/>
            <a:ext cx="2133600" cy="365125"/>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4" name="Footer Placeholder 4"/>
          <p:cNvSpPr>
            <a:spLocks noGrp="1"/>
          </p:cNvSpPr>
          <p:nvPr>
            <p:ph type="ftr" sz="quarter" idx="11"/>
          </p:nvPr>
        </p:nvSpPr>
        <p:spPr>
          <a:xfrm>
            <a:off x="3200400" y="6492875"/>
            <a:ext cx="2895600" cy="365125"/>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Slide Number Placeholder 5"/>
          <p:cNvSpPr>
            <a:spLocks noGrp="1"/>
          </p:cNvSpPr>
          <p:nvPr>
            <p:ph type="sldNum" sz="quarter" idx="12"/>
          </p:nvPr>
        </p:nvSpPr>
        <p:spPr>
          <a:xfrm>
            <a:off x="6553200" y="6492875"/>
            <a:ext cx="2133600" cy="365125"/>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8B7496A-6294-4EA6-B43F-A48964E0DD6C}"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228338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12407" b="31351"/>
          <a:stretch/>
        </p:blipFill>
        <p:spPr>
          <a:xfrm>
            <a:off x="0" y="0"/>
            <a:ext cx="9144000" cy="6858001"/>
          </a:xfrm>
          <a:prstGeom prst="rect">
            <a:avLst/>
          </a:prstGeom>
          <a:noFill/>
          <a:ln>
            <a:noFill/>
          </a:ln>
        </p:spPr>
      </p:pic>
      <p:pic>
        <p:nvPicPr>
          <p:cNvPr id="15" name="Picture 14"/>
          <p:cNvPicPr>
            <a:picLocks noChangeAspect="1"/>
          </p:cNvPicPr>
          <p:nvPr userDrawn="1"/>
        </p:nvPicPr>
        <p:blipFill>
          <a:blip r:embed="rId3"/>
          <a:stretch>
            <a:fillRect/>
          </a:stretch>
        </p:blipFill>
        <p:spPr>
          <a:xfrm>
            <a:off x="364173" y="2440234"/>
            <a:ext cx="4102732" cy="54049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white">
          <a:xfrm>
            <a:off x="7597435" y="6042777"/>
            <a:ext cx="1208277" cy="345156"/>
          </a:xfrm>
          <a:prstGeom prst="rect">
            <a:avLst/>
          </a:prstGeom>
        </p:spPr>
      </p:pic>
    </p:spTree>
    <p:extLst>
      <p:ext uri="{BB962C8B-B14F-4D97-AF65-F5344CB8AC3E}">
        <p14:creationId xmlns:p14="http://schemas.microsoft.com/office/powerpoint/2010/main" val="42604159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3_Walkin">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7732226" y="459898"/>
            <a:ext cx="1075615" cy="307259"/>
          </a:xfrm>
          <a:prstGeom prst="rect">
            <a:avLst/>
          </a:prstGeom>
        </p:spPr>
      </p:pic>
      <p:sp>
        <p:nvSpPr>
          <p:cNvPr id="16" name="Freeform 5"/>
          <p:cNvSpPr>
            <a:spLocks noEditPoints="1"/>
          </p:cNvSpPr>
          <p:nvPr userDrawn="1"/>
        </p:nvSpPr>
        <p:spPr bwMode="auto">
          <a:xfrm>
            <a:off x="3563523" y="2570936"/>
            <a:ext cx="4871878" cy="638172"/>
          </a:xfrm>
          <a:custGeom>
            <a:avLst/>
            <a:gdLst>
              <a:gd name="T0" fmla="*/ 67 w 1484"/>
              <a:gd name="T1" fmla="*/ 117 h 143"/>
              <a:gd name="T2" fmla="*/ 15 w 1484"/>
              <a:gd name="T3" fmla="*/ 141 h 143"/>
              <a:gd name="T4" fmla="*/ 63 w 1484"/>
              <a:gd name="T5" fmla="*/ 141 h 143"/>
              <a:gd name="T6" fmla="*/ 119 w 1484"/>
              <a:gd name="T7" fmla="*/ 53 h 143"/>
              <a:gd name="T8" fmla="*/ 173 w 1484"/>
              <a:gd name="T9" fmla="*/ 4 h 143"/>
              <a:gd name="T10" fmla="*/ 180 w 1484"/>
              <a:gd name="T11" fmla="*/ 21 h 143"/>
              <a:gd name="T12" fmla="*/ 165 w 1484"/>
              <a:gd name="T13" fmla="*/ 141 h 143"/>
              <a:gd name="T14" fmla="*/ 226 w 1484"/>
              <a:gd name="T15" fmla="*/ 121 h 143"/>
              <a:gd name="T16" fmla="*/ 272 w 1484"/>
              <a:gd name="T17" fmla="*/ 50 h 143"/>
              <a:gd name="T18" fmla="*/ 223 w 1484"/>
              <a:gd name="T19" fmla="*/ 138 h 143"/>
              <a:gd name="T20" fmla="*/ 333 w 1484"/>
              <a:gd name="T21" fmla="*/ 46 h 143"/>
              <a:gd name="T22" fmla="*/ 293 w 1484"/>
              <a:gd name="T23" fmla="*/ 47 h 143"/>
              <a:gd name="T24" fmla="*/ 330 w 1484"/>
              <a:gd name="T25" fmla="*/ 59 h 143"/>
              <a:gd name="T26" fmla="*/ 359 w 1484"/>
              <a:gd name="T27" fmla="*/ 58 h 143"/>
              <a:gd name="T28" fmla="*/ 439 w 1484"/>
              <a:gd name="T29" fmla="*/ 94 h 143"/>
              <a:gd name="T30" fmla="*/ 362 w 1484"/>
              <a:gd name="T31" fmla="*/ 95 h 143"/>
              <a:gd name="T32" fmla="*/ 416 w 1484"/>
              <a:gd name="T33" fmla="*/ 121 h 143"/>
              <a:gd name="T34" fmla="*/ 474 w 1484"/>
              <a:gd name="T35" fmla="*/ 61 h 143"/>
              <a:gd name="T36" fmla="*/ 464 w 1484"/>
              <a:gd name="T37" fmla="*/ 53 h 143"/>
              <a:gd name="T38" fmla="*/ 497 w 1484"/>
              <a:gd name="T39" fmla="*/ 117 h 143"/>
              <a:gd name="T40" fmla="*/ 503 w 1484"/>
              <a:gd name="T41" fmla="*/ 136 h 143"/>
              <a:gd name="T42" fmla="*/ 538 w 1484"/>
              <a:gd name="T43" fmla="*/ 58 h 143"/>
              <a:gd name="T44" fmla="*/ 618 w 1484"/>
              <a:gd name="T45" fmla="*/ 94 h 143"/>
              <a:gd name="T46" fmla="*/ 540 w 1484"/>
              <a:gd name="T47" fmla="*/ 95 h 143"/>
              <a:gd name="T48" fmla="*/ 594 w 1484"/>
              <a:gd name="T49" fmla="*/ 121 h 143"/>
              <a:gd name="T50" fmla="*/ 641 w 1484"/>
              <a:gd name="T51" fmla="*/ 47 h 143"/>
              <a:gd name="T52" fmla="*/ 656 w 1484"/>
              <a:gd name="T53" fmla="*/ 141 h 143"/>
              <a:gd name="T54" fmla="*/ 656 w 1484"/>
              <a:gd name="T55" fmla="*/ 33 h 143"/>
              <a:gd name="T56" fmla="*/ 730 w 1484"/>
              <a:gd name="T57" fmla="*/ 130 h 143"/>
              <a:gd name="T58" fmla="*/ 740 w 1484"/>
              <a:gd name="T59" fmla="*/ 47 h 143"/>
              <a:gd name="T60" fmla="*/ 685 w 1484"/>
              <a:gd name="T61" fmla="*/ 47 h 143"/>
              <a:gd name="T62" fmla="*/ 740 w 1484"/>
              <a:gd name="T63" fmla="*/ 140 h 143"/>
              <a:gd name="T64" fmla="*/ 873 w 1484"/>
              <a:gd name="T65" fmla="*/ 68 h 143"/>
              <a:gd name="T66" fmla="*/ 802 w 1484"/>
              <a:gd name="T67" fmla="*/ 141 h 143"/>
              <a:gd name="T68" fmla="*/ 868 w 1484"/>
              <a:gd name="T69" fmla="*/ 141 h 143"/>
              <a:gd name="T70" fmla="*/ 817 w 1484"/>
              <a:gd name="T71" fmla="*/ 71 h 143"/>
              <a:gd name="T72" fmla="*/ 857 w 1484"/>
              <a:gd name="T73" fmla="*/ 64 h 143"/>
              <a:gd name="T74" fmla="*/ 904 w 1484"/>
              <a:gd name="T75" fmla="*/ 69 h 143"/>
              <a:gd name="T76" fmla="*/ 974 w 1484"/>
              <a:gd name="T77" fmla="*/ 120 h 143"/>
              <a:gd name="T78" fmla="*/ 981 w 1484"/>
              <a:gd name="T79" fmla="*/ 90 h 143"/>
              <a:gd name="T80" fmla="*/ 965 w 1484"/>
              <a:gd name="T81" fmla="*/ 85 h 143"/>
              <a:gd name="T82" fmla="*/ 1010 w 1484"/>
              <a:gd name="T83" fmla="*/ 71 h 143"/>
              <a:gd name="T84" fmla="*/ 1028 w 1484"/>
              <a:gd name="T85" fmla="*/ 45 h 143"/>
              <a:gd name="T86" fmla="*/ 1033 w 1484"/>
              <a:gd name="T87" fmla="*/ 109 h 143"/>
              <a:gd name="T88" fmla="*/ 1018 w 1484"/>
              <a:gd name="T89" fmla="*/ 143 h 143"/>
              <a:gd name="T90" fmla="*/ 1137 w 1484"/>
              <a:gd name="T91" fmla="*/ 57 h 143"/>
              <a:gd name="T92" fmla="*/ 1076 w 1484"/>
              <a:gd name="T93" fmla="*/ 130 h 143"/>
              <a:gd name="T94" fmla="*/ 1089 w 1484"/>
              <a:gd name="T95" fmla="*/ 122 h 143"/>
              <a:gd name="T96" fmla="*/ 1090 w 1484"/>
              <a:gd name="T97" fmla="*/ 65 h 143"/>
              <a:gd name="T98" fmla="*/ 1234 w 1484"/>
              <a:gd name="T99" fmla="*/ 80 h 143"/>
              <a:gd name="T100" fmla="*/ 1199 w 1484"/>
              <a:gd name="T101" fmla="*/ 58 h 143"/>
              <a:gd name="T102" fmla="*/ 1190 w 1484"/>
              <a:gd name="T103" fmla="*/ 143 h 143"/>
              <a:gd name="T104" fmla="*/ 1234 w 1484"/>
              <a:gd name="T105" fmla="*/ 80 h 143"/>
              <a:gd name="T106" fmla="*/ 1175 w 1484"/>
              <a:gd name="T107" fmla="*/ 115 h 143"/>
              <a:gd name="T108" fmla="*/ 1309 w 1484"/>
              <a:gd name="T109" fmla="*/ 47 h 143"/>
              <a:gd name="T110" fmla="*/ 1275 w 1484"/>
              <a:gd name="T111" fmla="*/ 47 h 143"/>
              <a:gd name="T112" fmla="*/ 1282 w 1484"/>
              <a:gd name="T113" fmla="*/ 69 h 143"/>
              <a:gd name="T114" fmla="*/ 1362 w 1484"/>
              <a:gd name="T115" fmla="*/ 131 h 143"/>
              <a:gd name="T116" fmla="*/ 1385 w 1484"/>
              <a:gd name="T117" fmla="*/ 65 h 143"/>
              <a:gd name="T118" fmla="*/ 1320 w 1484"/>
              <a:gd name="T119" fmla="*/ 121 h 143"/>
              <a:gd name="T120" fmla="*/ 1484 w 1484"/>
              <a:gd name="T121" fmla="*/ 83 h 143"/>
              <a:gd name="T122" fmla="*/ 1406 w 1484"/>
              <a:gd name="T123" fmla="*/ 2 h 143"/>
              <a:gd name="T124" fmla="*/ 1447 w 1484"/>
              <a:gd name="T125" fmla="*/ 5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4" h="143">
                <a:moveTo>
                  <a:pt x="134" y="10"/>
                </a:moveTo>
                <a:cubicBezTo>
                  <a:pt x="115" y="10"/>
                  <a:pt x="115" y="10"/>
                  <a:pt x="115" y="10"/>
                </a:cubicBezTo>
                <a:cubicBezTo>
                  <a:pt x="74" y="101"/>
                  <a:pt x="74" y="101"/>
                  <a:pt x="74" y="101"/>
                </a:cubicBezTo>
                <a:cubicBezTo>
                  <a:pt x="73" y="103"/>
                  <a:pt x="70" y="109"/>
                  <a:pt x="67" y="117"/>
                </a:cubicBezTo>
                <a:cubicBezTo>
                  <a:pt x="67" y="117"/>
                  <a:pt x="67" y="117"/>
                  <a:pt x="67" y="117"/>
                </a:cubicBezTo>
                <a:cubicBezTo>
                  <a:pt x="66" y="114"/>
                  <a:pt x="64" y="108"/>
                  <a:pt x="61" y="101"/>
                </a:cubicBezTo>
                <a:cubicBezTo>
                  <a:pt x="20" y="10"/>
                  <a:pt x="20" y="10"/>
                  <a:pt x="20" y="10"/>
                </a:cubicBezTo>
                <a:cubicBezTo>
                  <a:pt x="0" y="10"/>
                  <a:pt x="0" y="10"/>
                  <a:pt x="0" y="10"/>
                </a:cubicBezTo>
                <a:cubicBezTo>
                  <a:pt x="0" y="141"/>
                  <a:pt x="0" y="141"/>
                  <a:pt x="0" y="141"/>
                </a:cubicBezTo>
                <a:cubicBezTo>
                  <a:pt x="15" y="141"/>
                  <a:pt x="15" y="141"/>
                  <a:pt x="15" y="141"/>
                </a:cubicBezTo>
                <a:cubicBezTo>
                  <a:pt x="15" y="53"/>
                  <a:pt x="15" y="53"/>
                  <a:pt x="15" y="53"/>
                </a:cubicBezTo>
                <a:cubicBezTo>
                  <a:pt x="15" y="41"/>
                  <a:pt x="15" y="33"/>
                  <a:pt x="14" y="27"/>
                </a:cubicBezTo>
                <a:cubicBezTo>
                  <a:pt x="15" y="27"/>
                  <a:pt x="15" y="27"/>
                  <a:pt x="15" y="27"/>
                </a:cubicBezTo>
                <a:cubicBezTo>
                  <a:pt x="16" y="34"/>
                  <a:pt x="17" y="38"/>
                  <a:pt x="18" y="41"/>
                </a:cubicBezTo>
                <a:cubicBezTo>
                  <a:pt x="63" y="141"/>
                  <a:pt x="63" y="141"/>
                  <a:pt x="63" y="141"/>
                </a:cubicBezTo>
                <a:cubicBezTo>
                  <a:pt x="71" y="141"/>
                  <a:pt x="71" y="141"/>
                  <a:pt x="71" y="141"/>
                </a:cubicBezTo>
                <a:cubicBezTo>
                  <a:pt x="116" y="40"/>
                  <a:pt x="116" y="40"/>
                  <a:pt x="116" y="40"/>
                </a:cubicBezTo>
                <a:cubicBezTo>
                  <a:pt x="117" y="37"/>
                  <a:pt x="118" y="33"/>
                  <a:pt x="120" y="27"/>
                </a:cubicBezTo>
                <a:cubicBezTo>
                  <a:pt x="120" y="27"/>
                  <a:pt x="120" y="27"/>
                  <a:pt x="120" y="27"/>
                </a:cubicBezTo>
                <a:cubicBezTo>
                  <a:pt x="119" y="37"/>
                  <a:pt x="119" y="46"/>
                  <a:pt x="119" y="53"/>
                </a:cubicBezTo>
                <a:cubicBezTo>
                  <a:pt x="119" y="141"/>
                  <a:pt x="119" y="141"/>
                  <a:pt x="119" y="141"/>
                </a:cubicBezTo>
                <a:cubicBezTo>
                  <a:pt x="134" y="141"/>
                  <a:pt x="134" y="141"/>
                  <a:pt x="134" y="141"/>
                </a:cubicBezTo>
                <a:cubicBezTo>
                  <a:pt x="134" y="10"/>
                  <a:pt x="134" y="10"/>
                  <a:pt x="134" y="10"/>
                </a:cubicBezTo>
                <a:close/>
                <a:moveTo>
                  <a:pt x="180" y="7"/>
                </a:moveTo>
                <a:cubicBezTo>
                  <a:pt x="178" y="5"/>
                  <a:pt x="175" y="4"/>
                  <a:pt x="173" y="4"/>
                </a:cubicBezTo>
                <a:cubicBezTo>
                  <a:pt x="170" y="4"/>
                  <a:pt x="167" y="5"/>
                  <a:pt x="166" y="7"/>
                </a:cubicBezTo>
                <a:cubicBezTo>
                  <a:pt x="164" y="9"/>
                  <a:pt x="163" y="11"/>
                  <a:pt x="163" y="13"/>
                </a:cubicBezTo>
                <a:cubicBezTo>
                  <a:pt x="163" y="16"/>
                  <a:pt x="164" y="19"/>
                  <a:pt x="166" y="21"/>
                </a:cubicBezTo>
                <a:cubicBezTo>
                  <a:pt x="168" y="22"/>
                  <a:pt x="170" y="23"/>
                  <a:pt x="173" y="23"/>
                </a:cubicBezTo>
                <a:cubicBezTo>
                  <a:pt x="175" y="23"/>
                  <a:pt x="178" y="22"/>
                  <a:pt x="180" y="21"/>
                </a:cubicBezTo>
                <a:cubicBezTo>
                  <a:pt x="182" y="19"/>
                  <a:pt x="183" y="16"/>
                  <a:pt x="183" y="13"/>
                </a:cubicBezTo>
                <a:cubicBezTo>
                  <a:pt x="183" y="11"/>
                  <a:pt x="182" y="9"/>
                  <a:pt x="180" y="7"/>
                </a:cubicBezTo>
                <a:close/>
                <a:moveTo>
                  <a:pt x="180" y="47"/>
                </a:moveTo>
                <a:cubicBezTo>
                  <a:pt x="165" y="47"/>
                  <a:pt x="165" y="47"/>
                  <a:pt x="165" y="47"/>
                </a:cubicBezTo>
                <a:cubicBezTo>
                  <a:pt x="165" y="141"/>
                  <a:pt x="165" y="141"/>
                  <a:pt x="165" y="141"/>
                </a:cubicBezTo>
                <a:cubicBezTo>
                  <a:pt x="180" y="141"/>
                  <a:pt x="180" y="141"/>
                  <a:pt x="180" y="141"/>
                </a:cubicBezTo>
                <a:cubicBezTo>
                  <a:pt x="180" y="47"/>
                  <a:pt x="180" y="47"/>
                  <a:pt x="180" y="47"/>
                </a:cubicBezTo>
                <a:close/>
                <a:moveTo>
                  <a:pt x="272" y="123"/>
                </a:moveTo>
                <a:cubicBezTo>
                  <a:pt x="265" y="128"/>
                  <a:pt x="257" y="131"/>
                  <a:pt x="249" y="131"/>
                </a:cubicBezTo>
                <a:cubicBezTo>
                  <a:pt x="239" y="131"/>
                  <a:pt x="231" y="127"/>
                  <a:pt x="226" y="121"/>
                </a:cubicBezTo>
                <a:cubicBezTo>
                  <a:pt x="220" y="115"/>
                  <a:pt x="217" y="106"/>
                  <a:pt x="217" y="95"/>
                </a:cubicBezTo>
                <a:cubicBezTo>
                  <a:pt x="217" y="84"/>
                  <a:pt x="220" y="75"/>
                  <a:pt x="226" y="68"/>
                </a:cubicBezTo>
                <a:cubicBezTo>
                  <a:pt x="232" y="61"/>
                  <a:pt x="240" y="58"/>
                  <a:pt x="250" y="58"/>
                </a:cubicBezTo>
                <a:cubicBezTo>
                  <a:pt x="258" y="58"/>
                  <a:pt x="265" y="60"/>
                  <a:pt x="272" y="65"/>
                </a:cubicBezTo>
                <a:cubicBezTo>
                  <a:pt x="272" y="50"/>
                  <a:pt x="272" y="50"/>
                  <a:pt x="272" y="50"/>
                </a:cubicBezTo>
                <a:cubicBezTo>
                  <a:pt x="266" y="46"/>
                  <a:pt x="259" y="45"/>
                  <a:pt x="250" y="45"/>
                </a:cubicBezTo>
                <a:cubicBezTo>
                  <a:pt x="236" y="45"/>
                  <a:pt x="224" y="50"/>
                  <a:pt x="215" y="59"/>
                </a:cubicBezTo>
                <a:cubicBezTo>
                  <a:pt x="206" y="68"/>
                  <a:pt x="201" y="81"/>
                  <a:pt x="201" y="96"/>
                </a:cubicBezTo>
                <a:cubicBezTo>
                  <a:pt x="201" y="105"/>
                  <a:pt x="203" y="114"/>
                  <a:pt x="207" y="121"/>
                </a:cubicBezTo>
                <a:cubicBezTo>
                  <a:pt x="211" y="128"/>
                  <a:pt x="216" y="134"/>
                  <a:pt x="223" y="138"/>
                </a:cubicBezTo>
                <a:cubicBezTo>
                  <a:pt x="230" y="142"/>
                  <a:pt x="238" y="143"/>
                  <a:pt x="246" y="143"/>
                </a:cubicBezTo>
                <a:cubicBezTo>
                  <a:pt x="256" y="143"/>
                  <a:pt x="265" y="141"/>
                  <a:pt x="272" y="137"/>
                </a:cubicBezTo>
                <a:cubicBezTo>
                  <a:pt x="272" y="123"/>
                  <a:pt x="272" y="123"/>
                  <a:pt x="272" y="123"/>
                </a:cubicBezTo>
                <a:close/>
                <a:moveTo>
                  <a:pt x="342" y="47"/>
                </a:moveTo>
                <a:cubicBezTo>
                  <a:pt x="340" y="46"/>
                  <a:pt x="337" y="46"/>
                  <a:pt x="333" y="46"/>
                </a:cubicBezTo>
                <a:cubicBezTo>
                  <a:pt x="327" y="46"/>
                  <a:pt x="322" y="47"/>
                  <a:pt x="318" y="51"/>
                </a:cubicBezTo>
                <a:cubicBezTo>
                  <a:pt x="314" y="55"/>
                  <a:pt x="310" y="60"/>
                  <a:pt x="308" y="67"/>
                </a:cubicBezTo>
                <a:cubicBezTo>
                  <a:pt x="308" y="67"/>
                  <a:pt x="308" y="67"/>
                  <a:pt x="308" y="67"/>
                </a:cubicBezTo>
                <a:cubicBezTo>
                  <a:pt x="308" y="47"/>
                  <a:pt x="308" y="47"/>
                  <a:pt x="308" y="47"/>
                </a:cubicBezTo>
                <a:cubicBezTo>
                  <a:pt x="293" y="47"/>
                  <a:pt x="293" y="47"/>
                  <a:pt x="293" y="47"/>
                </a:cubicBezTo>
                <a:cubicBezTo>
                  <a:pt x="293" y="141"/>
                  <a:pt x="293" y="141"/>
                  <a:pt x="293" y="141"/>
                </a:cubicBezTo>
                <a:cubicBezTo>
                  <a:pt x="308" y="141"/>
                  <a:pt x="308" y="141"/>
                  <a:pt x="308" y="141"/>
                </a:cubicBezTo>
                <a:cubicBezTo>
                  <a:pt x="308" y="93"/>
                  <a:pt x="308" y="93"/>
                  <a:pt x="308" y="93"/>
                </a:cubicBezTo>
                <a:cubicBezTo>
                  <a:pt x="308" y="83"/>
                  <a:pt x="310" y="75"/>
                  <a:pt x="314" y="69"/>
                </a:cubicBezTo>
                <a:cubicBezTo>
                  <a:pt x="318" y="63"/>
                  <a:pt x="324" y="59"/>
                  <a:pt x="330" y="59"/>
                </a:cubicBezTo>
                <a:cubicBezTo>
                  <a:pt x="335" y="59"/>
                  <a:pt x="339" y="60"/>
                  <a:pt x="342" y="62"/>
                </a:cubicBezTo>
                <a:cubicBezTo>
                  <a:pt x="342" y="47"/>
                  <a:pt x="342" y="47"/>
                  <a:pt x="342" y="47"/>
                </a:cubicBezTo>
                <a:close/>
                <a:moveTo>
                  <a:pt x="427" y="58"/>
                </a:moveTo>
                <a:cubicBezTo>
                  <a:pt x="420" y="49"/>
                  <a:pt x="409" y="45"/>
                  <a:pt x="395" y="45"/>
                </a:cubicBezTo>
                <a:cubicBezTo>
                  <a:pt x="380" y="45"/>
                  <a:pt x="368" y="49"/>
                  <a:pt x="359" y="58"/>
                </a:cubicBezTo>
                <a:cubicBezTo>
                  <a:pt x="351" y="67"/>
                  <a:pt x="347" y="80"/>
                  <a:pt x="347" y="95"/>
                </a:cubicBezTo>
                <a:cubicBezTo>
                  <a:pt x="347" y="110"/>
                  <a:pt x="351" y="121"/>
                  <a:pt x="359" y="130"/>
                </a:cubicBezTo>
                <a:cubicBezTo>
                  <a:pt x="367" y="139"/>
                  <a:pt x="379" y="143"/>
                  <a:pt x="392" y="143"/>
                </a:cubicBezTo>
                <a:cubicBezTo>
                  <a:pt x="407" y="143"/>
                  <a:pt x="418" y="139"/>
                  <a:pt x="427" y="130"/>
                </a:cubicBezTo>
                <a:cubicBezTo>
                  <a:pt x="435" y="121"/>
                  <a:pt x="439" y="109"/>
                  <a:pt x="439" y="94"/>
                </a:cubicBezTo>
                <a:cubicBezTo>
                  <a:pt x="439" y="79"/>
                  <a:pt x="435" y="67"/>
                  <a:pt x="427" y="58"/>
                </a:cubicBezTo>
                <a:close/>
                <a:moveTo>
                  <a:pt x="416" y="121"/>
                </a:moveTo>
                <a:cubicBezTo>
                  <a:pt x="411" y="128"/>
                  <a:pt x="403" y="131"/>
                  <a:pt x="394" y="131"/>
                </a:cubicBezTo>
                <a:cubicBezTo>
                  <a:pt x="384" y="131"/>
                  <a:pt x="376" y="127"/>
                  <a:pt x="371" y="121"/>
                </a:cubicBezTo>
                <a:cubicBezTo>
                  <a:pt x="365" y="115"/>
                  <a:pt x="362" y="106"/>
                  <a:pt x="362" y="95"/>
                </a:cubicBezTo>
                <a:cubicBezTo>
                  <a:pt x="362" y="83"/>
                  <a:pt x="365" y="74"/>
                  <a:pt x="371" y="67"/>
                </a:cubicBezTo>
                <a:cubicBezTo>
                  <a:pt x="376" y="61"/>
                  <a:pt x="384" y="58"/>
                  <a:pt x="394" y="58"/>
                </a:cubicBezTo>
                <a:cubicBezTo>
                  <a:pt x="403" y="58"/>
                  <a:pt x="411" y="61"/>
                  <a:pt x="416" y="67"/>
                </a:cubicBezTo>
                <a:cubicBezTo>
                  <a:pt x="421" y="73"/>
                  <a:pt x="424" y="83"/>
                  <a:pt x="424" y="94"/>
                </a:cubicBezTo>
                <a:cubicBezTo>
                  <a:pt x="424" y="106"/>
                  <a:pt x="421" y="115"/>
                  <a:pt x="416" y="121"/>
                </a:cubicBezTo>
                <a:close/>
                <a:moveTo>
                  <a:pt x="507" y="100"/>
                </a:moveTo>
                <a:cubicBezTo>
                  <a:pt x="503" y="96"/>
                  <a:pt x="497" y="92"/>
                  <a:pt x="488" y="88"/>
                </a:cubicBezTo>
                <a:cubicBezTo>
                  <a:pt x="480" y="85"/>
                  <a:pt x="476" y="83"/>
                  <a:pt x="473" y="80"/>
                </a:cubicBezTo>
                <a:cubicBezTo>
                  <a:pt x="471" y="78"/>
                  <a:pt x="470" y="75"/>
                  <a:pt x="470" y="71"/>
                </a:cubicBezTo>
                <a:cubicBezTo>
                  <a:pt x="470" y="67"/>
                  <a:pt x="471" y="64"/>
                  <a:pt x="474" y="61"/>
                </a:cubicBezTo>
                <a:cubicBezTo>
                  <a:pt x="477" y="59"/>
                  <a:pt x="481" y="58"/>
                  <a:pt x="486" y="58"/>
                </a:cubicBezTo>
                <a:cubicBezTo>
                  <a:pt x="494" y="58"/>
                  <a:pt x="502" y="60"/>
                  <a:pt x="508" y="64"/>
                </a:cubicBezTo>
                <a:cubicBezTo>
                  <a:pt x="508" y="49"/>
                  <a:pt x="508" y="49"/>
                  <a:pt x="508" y="49"/>
                </a:cubicBezTo>
                <a:cubicBezTo>
                  <a:pt x="502" y="46"/>
                  <a:pt x="495" y="45"/>
                  <a:pt x="488" y="45"/>
                </a:cubicBezTo>
                <a:cubicBezTo>
                  <a:pt x="478" y="45"/>
                  <a:pt x="470" y="47"/>
                  <a:pt x="464" y="53"/>
                </a:cubicBezTo>
                <a:cubicBezTo>
                  <a:pt x="458" y="58"/>
                  <a:pt x="454" y="64"/>
                  <a:pt x="454" y="72"/>
                </a:cubicBezTo>
                <a:cubicBezTo>
                  <a:pt x="454" y="79"/>
                  <a:pt x="456" y="84"/>
                  <a:pt x="460" y="88"/>
                </a:cubicBezTo>
                <a:cubicBezTo>
                  <a:pt x="463" y="92"/>
                  <a:pt x="469" y="96"/>
                  <a:pt x="477" y="100"/>
                </a:cubicBezTo>
                <a:cubicBezTo>
                  <a:pt x="485" y="104"/>
                  <a:pt x="491" y="107"/>
                  <a:pt x="493" y="109"/>
                </a:cubicBezTo>
                <a:cubicBezTo>
                  <a:pt x="495" y="111"/>
                  <a:pt x="497" y="114"/>
                  <a:pt x="497" y="117"/>
                </a:cubicBezTo>
                <a:cubicBezTo>
                  <a:pt x="497" y="126"/>
                  <a:pt x="491" y="131"/>
                  <a:pt x="479" y="131"/>
                </a:cubicBezTo>
                <a:cubicBezTo>
                  <a:pt x="470" y="131"/>
                  <a:pt x="462" y="128"/>
                  <a:pt x="454" y="122"/>
                </a:cubicBezTo>
                <a:cubicBezTo>
                  <a:pt x="454" y="138"/>
                  <a:pt x="454" y="138"/>
                  <a:pt x="454" y="138"/>
                </a:cubicBezTo>
                <a:cubicBezTo>
                  <a:pt x="461" y="142"/>
                  <a:pt x="469" y="143"/>
                  <a:pt x="478" y="143"/>
                </a:cubicBezTo>
                <a:cubicBezTo>
                  <a:pt x="488" y="143"/>
                  <a:pt x="496" y="141"/>
                  <a:pt x="503" y="136"/>
                </a:cubicBezTo>
                <a:cubicBezTo>
                  <a:pt x="509" y="131"/>
                  <a:pt x="512" y="124"/>
                  <a:pt x="512" y="116"/>
                </a:cubicBezTo>
                <a:cubicBezTo>
                  <a:pt x="512" y="110"/>
                  <a:pt x="510" y="104"/>
                  <a:pt x="507" y="100"/>
                </a:cubicBezTo>
                <a:close/>
                <a:moveTo>
                  <a:pt x="606" y="58"/>
                </a:moveTo>
                <a:cubicBezTo>
                  <a:pt x="598" y="49"/>
                  <a:pt x="587" y="45"/>
                  <a:pt x="573" y="45"/>
                </a:cubicBezTo>
                <a:cubicBezTo>
                  <a:pt x="558" y="45"/>
                  <a:pt x="546" y="49"/>
                  <a:pt x="538" y="58"/>
                </a:cubicBezTo>
                <a:cubicBezTo>
                  <a:pt x="529" y="67"/>
                  <a:pt x="525" y="80"/>
                  <a:pt x="525" y="95"/>
                </a:cubicBezTo>
                <a:cubicBezTo>
                  <a:pt x="525" y="110"/>
                  <a:pt x="529" y="121"/>
                  <a:pt x="537" y="130"/>
                </a:cubicBezTo>
                <a:cubicBezTo>
                  <a:pt x="546" y="139"/>
                  <a:pt x="557" y="143"/>
                  <a:pt x="571" y="143"/>
                </a:cubicBezTo>
                <a:cubicBezTo>
                  <a:pt x="585" y="143"/>
                  <a:pt x="596" y="139"/>
                  <a:pt x="605" y="130"/>
                </a:cubicBezTo>
                <a:cubicBezTo>
                  <a:pt x="613" y="121"/>
                  <a:pt x="618" y="109"/>
                  <a:pt x="618" y="94"/>
                </a:cubicBezTo>
                <a:cubicBezTo>
                  <a:pt x="618" y="79"/>
                  <a:pt x="614" y="67"/>
                  <a:pt x="606" y="58"/>
                </a:cubicBezTo>
                <a:close/>
                <a:moveTo>
                  <a:pt x="594" y="121"/>
                </a:moveTo>
                <a:cubicBezTo>
                  <a:pt x="589" y="128"/>
                  <a:pt x="582" y="131"/>
                  <a:pt x="572" y="131"/>
                </a:cubicBezTo>
                <a:cubicBezTo>
                  <a:pt x="562" y="131"/>
                  <a:pt x="555" y="127"/>
                  <a:pt x="549" y="121"/>
                </a:cubicBezTo>
                <a:cubicBezTo>
                  <a:pt x="543" y="115"/>
                  <a:pt x="540" y="106"/>
                  <a:pt x="540" y="95"/>
                </a:cubicBezTo>
                <a:cubicBezTo>
                  <a:pt x="540" y="83"/>
                  <a:pt x="543" y="74"/>
                  <a:pt x="549" y="67"/>
                </a:cubicBezTo>
                <a:cubicBezTo>
                  <a:pt x="554" y="61"/>
                  <a:pt x="562" y="58"/>
                  <a:pt x="572" y="58"/>
                </a:cubicBezTo>
                <a:cubicBezTo>
                  <a:pt x="582" y="58"/>
                  <a:pt x="589" y="61"/>
                  <a:pt x="594" y="67"/>
                </a:cubicBezTo>
                <a:cubicBezTo>
                  <a:pt x="599" y="73"/>
                  <a:pt x="602" y="83"/>
                  <a:pt x="602" y="94"/>
                </a:cubicBezTo>
                <a:cubicBezTo>
                  <a:pt x="602" y="106"/>
                  <a:pt x="600" y="115"/>
                  <a:pt x="594" y="121"/>
                </a:cubicBezTo>
                <a:close/>
                <a:moveTo>
                  <a:pt x="682" y="2"/>
                </a:moveTo>
                <a:cubicBezTo>
                  <a:pt x="679" y="1"/>
                  <a:pt x="676" y="0"/>
                  <a:pt x="671" y="0"/>
                </a:cubicBezTo>
                <a:cubicBezTo>
                  <a:pt x="662" y="0"/>
                  <a:pt x="655" y="3"/>
                  <a:pt x="650" y="9"/>
                </a:cubicBezTo>
                <a:cubicBezTo>
                  <a:pt x="644" y="15"/>
                  <a:pt x="641" y="22"/>
                  <a:pt x="641" y="32"/>
                </a:cubicBezTo>
                <a:cubicBezTo>
                  <a:pt x="641" y="47"/>
                  <a:pt x="641" y="47"/>
                  <a:pt x="641" y="47"/>
                </a:cubicBezTo>
                <a:cubicBezTo>
                  <a:pt x="625" y="47"/>
                  <a:pt x="625" y="47"/>
                  <a:pt x="625" y="47"/>
                </a:cubicBezTo>
                <a:cubicBezTo>
                  <a:pt x="625" y="60"/>
                  <a:pt x="625" y="60"/>
                  <a:pt x="625" y="60"/>
                </a:cubicBezTo>
                <a:cubicBezTo>
                  <a:pt x="641" y="60"/>
                  <a:pt x="641" y="60"/>
                  <a:pt x="641" y="60"/>
                </a:cubicBezTo>
                <a:cubicBezTo>
                  <a:pt x="641" y="141"/>
                  <a:pt x="641" y="141"/>
                  <a:pt x="641" y="141"/>
                </a:cubicBezTo>
                <a:cubicBezTo>
                  <a:pt x="656" y="141"/>
                  <a:pt x="656" y="141"/>
                  <a:pt x="656" y="141"/>
                </a:cubicBezTo>
                <a:cubicBezTo>
                  <a:pt x="656" y="60"/>
                  <a:pt x="656" y="60"/>
                  <a:pt x="656" y="60"/>
                </a:cubicBezTo>
                <a:cubicBezTo>
                  <a:pt x="678" y="60"/>
                  <a:pt x="678" y="60"/>
                  <a:pt x="678" y="60"/>
                </a:cubicBezTo>
                <a:cubicBezTo>
                  <a:pt x="678" y="47"/>
                  <a:pt x="678" y="47"/>
                  <a:pt x="678" y="47"/>
                </a:cubicBezTo>
                <a:cubicBezTo>
                  <a:pt x="656" y="47"/>
                  <a:pt x="656" y="47"/>
                  <a:pt x="656" y="47"/>
                </a:cubicBezTo>
                <a:cubicBezTo>
                  <a:pt x="656" y="33"/>
                  <a:pt x="656" y="33"/>
                  <a:pt x="656" y="33"/>
                </a:cubicBezTo>
                <a:cubicBezTo>
                  <a:pt x="656" y="19"/>
                  <a:pt x="661" y="13"/>
                  <a:pt x="672" y="13"/>
                </a:cubicBezTo>
                <a:cubicBezTo>
                  <a:pt x="676" y="13"/>
                  <a:pt x="679" y="14"/>
                  <a:pt x="682" y="15"/>
                </a:cubicBezTo>
                <a:cubicBezTo>
                  <a:pt x="682" y="2"/>
                  <a:pt x="682" y="2"/>
                  <a:pt x="682" y="2"/>
                </a:cubicBezTo>
                <a:close/>
                <a:moveTo>
                  <a:pt x="740" y="127"/>
                </a:moveTo>
                <a:cubicBezTo>
                  <a:pt x="737" y="129"/>
                  <a:pt x="734" y="130"/>
                  <a:pt x="730" y="130"/>
                </a:cubicBezTo>
                <a:cubicBezTo>
                  <a:pt x="725" y="130"/>
                  <a:pt x="721" y="129"/>
                  <a:pt x="719" y="126"/>
                </a:cubicBezTo>
                <a:cubicBezTo>
                  <a:pt x="717" y="124"/>
                  <a:pt x="716" y="119"/>
                  <a:pt x="716" y="113"/>
                </a:cubicBezTo>
                <a:cubicBezTo>
                  <a:pt x="716" y="60"/>
                  <a:pt x="716" y="60"/>
                  <a:pt x="716" y="60"/>
                </a:cubicBezTo>
                <a:cubicBezTo>
                  <a:pt x="740" y="60"/>
                  <a:pt x="740" y="60"/>
                  <a:pt x="740" y="60"/>
                </a:cubicBezTo>
                <a:cubicBezTo>
                  <a:pt x="740" y="47"/>
                  <a:pt x="740" y="47"/>
                  <a:pt x="740" y="47"/>
                </a:cubicBezTo>
                <a:cubicBezTo>
                  <a:pt x="716" y="47"/>
                  <a:pt x="716" y="47"/>
                  <a:pt x="716" y="47"/>
                </a:cubicBezTo>
                <a:cubicBezTo>
                  <a:pt x="716" y="19"/>
                  <a:pt x="716" y="19"/>
                  <a:pt x="716" y="19"/>
                </a:cubicBezTo>
                <a:cubicBezTo>
                  <a:pt x="701" y="24"/>
                  <a:pt x="701" y="24"/>
                  <a:pt x="701" y="24"/>
                </a:cubicBezTo>
                <a:cubicBezTo>
                  <a:pt x="701" y="47"/>
                  <a:pt x="701" y="47"/>
                  <a:pt x="701" y="47"/>
                </a:cubicBezTo>
                <a:cubicBezTo>
                  <a:pt x="685" y="47"/>
                  <a:pt x="685" y="47"/>
                  <a:pt x="685" y="47"/>
                </a:cubicBezTo>
                <a:cubicBezTo>
                  <a:pt x="685" y="60"/>
                  <a:pt x="685" y="60"/>
                  <a:pt x="685" y="60"/>
                </a:cubicBezTo>
                <a:cubicBezTo>
                  <a:pt x="701" y="60"/>
                  <a:pt x="701" y="60"/>
                  <a:pt x="701" y="60"/>
                </a:cubicBezTo>
                <a:cubicBezTo>
                  <a:pt x="701" y="116"/>
                  <a:pt x="701" y="116"/>
                  <a:pt x="701" y="116"/>
                </a:cubicBezTo>
                <a:cubicBezTo>
                  <a:pt x="701" y="134"/>
                  <a:pt x="709" y="143"/>
                  <a:pt x="725" y="143"/>
                </a:cubicBezTo>
                <a:cubicBezTo>
                  <a:pt x="731" y="143"/>
                  <a:pt x="736" y="142"/>
                  <a:pt x="740" y="140"/>
                </a:cubicBezTo>
                <a:cubicBezTo>
                  <a:pt x="740" y="127"/>
                  <a:pt x="740" y="127"/>
                  <a:pt x="740" y="127"/>
                </a:cubicBezTo>
                <a:close/>
                <a:moveTo>
                  <a:pt x="865" y="97"/>
                </a:moveTo>
                <a:cubicBezTo>
                  <a:pt x="861" y="88"/>
                  <a:pt x="857" y="83"/>
                  <a:pt x="852" y="81"/>
                </a:cubicBezTo>
                <a:cubicBezTo>
                  <a:pt x="852" y="81"/>
                  <a:pt x="852" y="81"/>
                  <a:pt x="852" y="81"/>
                </a:cubicBezTo>
                <a:cubicBezTo>
                  <a:pt x="861" y="79"/>
                  <a:pt x="868" y="75"/>
                  <a:pt x="873" y="68"/>
                </a:cubicBezTo>
                <a:cubicBezTo>
                  <a:pt x="878" y="62"/>
                  <a:pt x="881" y="54"/>
                  <a:pt x="881" y="45"/>
                </a:cubicBezTo>
                <a:cubicBezTo>
                  <a:pt x="881" y="34"/>
                  <a:pt x="878" y="25"/>
                  <a:pt x="870" y="19"/>
                </a:cubicBezTo>
                <a:cubicBezTo>
                  <a:pt x="863" y="13"/>
                  <a:pt x="854" y="10"/>
                  <a:pt x="841" y="10"/>
                </a:cubicBezTo>
                <a:cubicBezTo>
                  <a:pt x="802" y="10"/>
                  <a:pt x="802" y="10"/>
                  <a:pt x="802" y="10"/>
                </a:cubicBezTo>
                <a:cubicBezTo>
                  <a:pt x="802" y="141"/>
                  <a:pt x="802" y="141"/>
                  <a:pt x="802" y="141"/>
                </a:cubicBezTo>
                <a:cubicBezTo>
                  <a:pt x="817" y="141"/>
                  <a:pt x="817" y="141"/>
                  <a:pt x="817" y="141"/>
                </a:cubicBezTo>
                <a:cubicBezTo>
                  <a:pt x="817" y="85"/>
                  <a:pt x="817" y="85"/>
                  <a:pt x="817" y="85"/>
                </a:cubicBezTo>
                <a:cubicBezTo>
                  <a:pt x="831" y="85"/>
                  <a:pt x="831" y="85"/>
                  <a:pt x="831" y="85"/>
                </a:cubicBezTo>
                <a:cubicBezTo>
                  <a:pt x="839" y="85"/>
                  <a:pt x="846" y="91"/>
                  <a:pt x="851" y="102"/>
                </a:cubicBezTo>
                <a:cubicBezTo>
                  <a:pt x="868" y="141"/>
                  <a:pt x="868" y="141"/>
                  <a:pt x="868" y="141"/>
                </a:cubicBezTo>
                <a:cubicBezTo>
                  <a:pt x="886" y="141"/>
                  <a:pt x="886" y="141"/>
                  <a:pt x="886" y="141"/>
                </a:cubicBezTo>
                <a:cubicBezTo>
                  <a:pt x="865" y="97"/>
                  <a:pt x="865" y="97"/>
                  <a:pt x="865" y="97"/>
                </a:cubicBezTo>
                <a:close/>
                <a:moveTo>
                  <a:pt x="857" y="64"/>
                </a:moveTo>
                <a:cubicBezTo>
                  <a:pt x="852" y="69"/>
                  <a:pt x="846" y="71"/>
                  <a:pt x="837" y="71"/>
                </a:cubicBezTo>
                <a:cubicBezTo>
                  <a:pt x="817" y="71"/>
                  <a:pt x="817" y="71"/>
                  <a:pt x="817" y="71"/>
                </a:cubicBezTo>
                <a:cubicBezTo>
                  <a:pt x="817" y="23"/>
                  <a:pt x="817" y="23"/>
                  <a:pt x="817" y="23"/>
                </a:cubicBezTo>
                <a:cubicBezTo>
                  <a:pt x="838" y="23"/>
                  <a:pt x="838" y="23"/>
                  <a:pt x="838" y="23"/>
                </a:cubicBezTo>
                <a:cubicBezTo>
                  <a:pt x="847" y="23"/>
                  <a:pt x="854" y="25"/>
                  <a:pt x="858" y="29"/>
                </a:cubicBezTo>
                <a:cubicBezTo>
                  <a:pt x="863" y="33"/>
                  <a:pt x="865" y="39"/>
                  <a:pt x="865" y="46"/>
                </a:cubicBezTo>
                <a:cubicBezTo>
                  <a:pt x="865" y="53"/>
                  <a:pt x="862" y="59"/>
                  <a:pt x="857" y="64"/>
                </a:cubicBezTo>
                <a:close/>
                <a:moveTo>
                  <a:pt x="981" y="90"/>
                </a:moveTo>
                <a:cubicBezTo>
                  <a:pt x="981" y="76"/>
                  <a:pt x="977" y="65"/>
                  <a:pt x="971" y="57"/>
                </a:cubicBezTo>
                <a:cubicBezTo>
                  <a:pt x="964" y="49"/>
                  <a:pt x="954" y="45"/>
                  <a:pt x="942" y="45"/>
                </a:cubicBezTo>
                <a:cubicBezTo>
                  <a:pt x="934" y="45"/>
                  <a:pt x="927" y="47"/>
                  <a:pt x="920" y="51"/>
                </a:cubicBezTo>
                <a:cubicBezTo>
                  <a:pt x="913" y="55"/>
                  <a:pt x="908" y="61"/>
                  <a:pt x="904" y="69"/>
                </a:cubicBezTo>
                <a:cubicBezTo>
                  <a:pt x="901" y="77"/>
                  <a:pt x="899" y="85"/>
                  <a:pt x="899" y="95"/>
                </a:cubicBezTo>
                <a:cubicBezTo>
                  <a:pt x="899" y="110"/>
                  <a:pt x="903" y="122"/>
                  <a:pt x="910" y="130"/>
                </a:cubicBezTo>
                <a:cubicBezTo>
                  <a:pt x="918" y="139"/>
                  <a:pt x="928" y="143"/>
                  <a:pt x="941" y="143"/>
                </a:cubicBezTo>
                <a:cubicBezTo>
                  <a:pt x="955" y="143"/>
                  <a:pt x="966" y="140"/>
                  <a:pt x="974" y="134"/>
                </a:cubicBezTo>
                <a:cubicBezTo>
                  <a:pt x="974" y="120"/>
                  <a:pt x="974" y="120"/>
                  <a:pt x="974" y="120"/>
                </a:cubicBezTo>
                <a:cubicBezTo>
                  <a:pt x="965" y="127"/>
                  <a:pt x="956" y="131"/>
                  <a:pt x="945" y="131"/>
                </a:cubicBezTo>
                <a:cubicBezTo>
                  <a:pt x="936" y="131"/>
                  <a:pt x="928" y="128"/>
                  <a:pt x="923" y="122"/>
                </a:cubicBezTo>
                <a:cubicBezTo>
                  <a:pt x="917" y="117"/>
                  <a:pt x="915" y="109"/>
                  <a:pt x="914" y="98"/>
                </a:cubicBezTo>
                <a:cubicBezTo>
                  <a:pt x="981" y="98"/>
                  <a:pt x="981" y="98"/>
                  <a:pt x="981" y="98"/>
                </a:cubicBezTo>
                <a:cubicBezTo>
                  <a:pt x="981" y="90"/>
                  <a:pt x="981" y="90"/>
                  <a:pt x="981" y="90"/>
                </a:cubicBezTo>
                <a:close/>
                <a:moveTo>
                  <a:pt x="915" y="85"/>
                </a:moveTo>
                <a:cubicBezTo>
                  <a:pt x="916" y="77"/>
                  <a:pt x="919" y="70"/>
                  <a:pt x="924" y="65"/>
                </a:cubicBezTo>
                <a:cubicBezTo>
                  <a:pt x="929" y="60"/>
                  <a:pt x="935" y="58"/>
                  <a:pt x="942" y="58"/>
                </a:cubicBezTo>
                <a:cubicBezTo>
                  <a:pt x="949" y="58"/>
                  <a:pt x="955" y="60"/>
                  <a:pt x="959" y="65"/>
                </a:cubicBezTo>
                <a:cubicBezTo>
                  <a:pt x="963" y="70"/>
                  <a:pt x="965" y="76"/>
                  <a:pt x="965" y="85"/>
                </a:cubicBezTo>
                <a:cubicBezTo>
                  <a:pt x="915" y="85"/>
                  <a:pt x="915" y="85"/>
                  <a:pt x="915" y="85"/>
                </a:cubicBezTo>
                <a:close/>
                <a:moveTo>
                  <a:pt x="1047" y="100"/>
                </a:moveTo>
                <a:cubicBezTo>
                  <a:pt x="1043" y="96"/>
                  <a:pt x="1037" y="92"/>
                  <a:pt x="1028" y="88"/>
                </a:cubicBezTo>
                <a:cubicBezTo>
                  <a:pt x="1021" y="85"/>
                  <a:pt x="1016" y="83"/>
                  <a:pt x="1014" y="80"/>
                </a:cubicBezTo>
                <a:cubicBezTo>
                  <a:pt x="1011" y="78"/>
                  <a:pt x="1010" y="75"/>
                  <a:pt x="1010" y="71"/>
                </a:cubicBezTo>
                <a:cubicBezTo>
                  <a:pt x="1010" y="67"/>
                  <a:pt x="1012" y="64"/>
                  <a:pt x="1015" y="61"/>
                </a:cubicBezTo>
                <a:cubicBezTo>
                  <a:pt x="1018" y="59"/>
                  <a:pt x="1022" y="58"/>
                  <a:pt x="1027" y="58"/>
                </a:cubicBezTo>
                <a:cubicBezTo>
                  <a:pt x="1035" y="58"/>
                  <a:pt x="1042" y="60"/>
                  <a:pt x="1048" y="64"/>
                </a:cubicBezTo>
                <a:cubicBezTo>
                  <a:pt x="1048" y="49"/>
                  <a:pt x="1048" y="49"/>
                  <a:pt x="1048" y="49"/>
                </a:cubicBezTo>
                <a:cubicBezTo>
                  <a:pt x="1042" y="46"/>
                  <a:pt x="1035" y="45"/>
                  <a:pt x="1028" y="45"/>
                </a:cubicBezTo>
                <a:cubicBezTo>
                  <a:pt x="1018" y="45"/>
                  <a:pt x="1010" y="47"/>
                  <a:pt x="1004" y="53"/>
                </a:cubicBezTo>
                <a:cubicBezTo>
                  <a:pt x="998" y="58"/>
                  <a:pt x="995" y="64"/>
                  <a:pt x="995" y="72"/>
                </a:cubicBezTo>
                <a:cubicBezTo>
                  <a:pt x="995" y="79"/>
                  <a:pt x="996" y="84"/>
                  <a:pt x="1000" y="88"/>
                </a:cubicBezTo>
                <a:cubicBezTo>
                  <a:pt x="1003" y="92"/>
                  <a:pt x="1009" y="96"/>
                  <a:pt x="1017" y="100"/>
                </a:cubicBezTo>
                <a:cubicBezTo>
                  <a:pt x="1026" y="104"/>
                  <a:pt x="1031" y="107"/>
                  <a:pt x="1033" y="109"/>
                </a:cubicBezTo>
                <a:cubicBezTo>
                  <a:pt x="1036" y="111"/>
                  <a:pt x="1037" y="114"/>
                  <a:pt x="1037" y="117"/>
                </a:cubicBezTo>
                <a:cubicBezTo>
                  <a:pt x="1037" y="126"/>
                  <a:pt x="1031" y="131"/>
                  <a:pt x="1019" y="131"/>
                </a:cubicBezTo>
                <a:cubicBezTo>
                  <a:pt x="1010" y="131"/>
                  <a:pt x="1002" y="128"/>
                  <a:pt x="994" y="122"/>
                </a:cubicBezTo>
                <a:cubicBezTo>
                  <a:pt x="994" y="138"/>
                  <a:pt x="994" y="138"/>
                  <a:pt x="994" y="138"/>
                </a:cubicBezTo>
                <a:cubicBezTo>
                  <a:pt x="1001" y="142"/>
                  <a:pt x="1009" y="143"/>
                  <a:pt x="1018" y="143"/>
                </a:cubicBezTo>
                <a:cubicBezTo>
                  <a:pt x="1028" y="143"/>
                  <a:pt x="1037" y="141"/>
                  <a:pt x="1043" y="136"/>
                </a:cubicBezTo>
                <a:cubicBezTo>
                  <a:pt x="1049" y="131"/>
                  <a:pt x="1052" y="124"/>
                  <a:pt x="1052" y="116"/>
                </a:cubicBezTo>
                <a:cubicBezTo>
                  <a:pt x="1052" y="110"/>
                  <a:pt x="1050" y="104"/>
                  <a:pt x="1047" y="100"/>
                </a:cubicBezTo>
                <a:close/>
                <a:moveTo>
                  <a:pt x="1147" y="90"/>
                </a:moveTo>
                <a:cubicBezTo>
                  <a:pt x="1147" y="76"/>
                  <a:pt x="1144" y="65"/>
                  <a:pt x="1137" y="57"/>
                </a:cubicBezTo>
                <a:cubicBezTo>
                  <a:pt x="1130" y="49"/>
                  <a:pt x="1121" y="45"/>
                  <a:pt x="1108" y="45"/>
                </a:cubicBezTo>
                <a:cubicBezTo>
                  <a:pt x="1100" y="45"/>
                  <a:pt x="1093" y="47"/>
                  <a:pt x="1086" y="51"/>
                </a:cubicBezTo>
                <a:cubicBezTo>
                  <a:pt x="1080" y="55"/>
                  <a:pt x="1075" y="61"/>
                  <a:pt x="1071" y="69"/>
                </a:cubicBezTo>
                <a:cubicBezTo>
                  <a:pt x="1067" y="77"/>
                  <a:pt x="1065" y="85"/>
                  <a:pt x="1065" y="95"/>
                </a:cubicBezTo>
                <a:cubicBezTo>
                  <a:pt x="1065" y="110"/>
                  <a:pt x="1069" y="122"/>
                  <a:pt x="1076" y="130"/>
                </a:cubicBezTo>
                <a:cubicBezTo>
                  <a:pt x="1084" y="139"/>
                  <a:pt x="1094" y="143"/>
                  <a:pt x="1108" y="143"/>
                </a:cubicBezTo>
                <a:cubicBezTo>
                  <a:pt x="1121" y="143"/>
                  <a:pt x="1132" y="140"/>
                  <a:pt x="1141" y="134"/>
                </a:cubicBezTo>
                <a:cubicBezTo>
                  <a:pt x="1141" y="120"/>
                  <a:pt x="1141" y="120"/>
                  <a:pt x="1141" y="120"/>
                </a:cubicBezTo>
                <a:cubicBezTo>
                  <a:pt x="1132" y="127"/>
                  <a:pt x="1122" y="131"/>
                  <a:pt x="1111" y="131"/>
                </a:cubicBezTo>
                <a:cubicBezTo>
                  <a:pt x="1102" y="131"/>
                  <a:pt x="1095" y="128"/>
                  <a:pt x="1089" y="122"/>
                </a:cubicBezTo>
                <a:cubicBezTo>
                  <a:pt x="1084" y="117"/>
                  <a:pt x="1081" y="109"/>
                  <a:pt x="1081" y="98"/>
                </a:cubicBezTo>
                <a:cubicBezTo>
                  <a:pt x="1147" y="98"/>
                  <a:pt x="1147" y="98"/>
                  <a:pt x="1147" y="98"/>
                </a:cubicBezTo>
                <a:cubicBezTo>
                  <a:pt x="1147" y="90"/>
                  <a:pt x="1147" y="90"/>
                  <a:pt x="1147" y="90"/>
                </a:cubicBezTo>
                <a:close/>
                <a:moveTo>
                  <a:pt x="1081" y="85"/>
                </a:moveTo>
                <a:cubicBezTo>
                  <a:pt x="1082" y="77"/>
                  <a:pt x="1085" y="70"/>
                  <a:pt x="1090" y="65"/>
                </a:cubicBezTo>
                <a:cubicBezTo>
                  <a:pt x="1095" y="60"/>
                  <a:pt x="1101" y="58"/>
                  <a:pt x="1108" y="58"/>
                </a:cubicBezTo>
                <a:cubicBezTo>
                  <a:pt x="1116" y="58"/>
                  <a:pt x="1121" y="60"/>
                  <a:pt x="1125" y="65"/>
                </a:cubicBezTo>
                <a:cubicBezTo>
                  <a:pt x="1130" y="70"/>
                  <a:pt x="1132" y="76"/>
                  <a:pt x="1132" y="85"/>
                </a:cubicBezTo>
                <a:cubicBezTo>
                  <a:pt x="1081" y="85"/>
                  <a:pt x="1081" y="85"/>
                  <a:pt x="1081" y="85"/>
                </a:cubicBezTo>
                <a:close/>
                <a:moveTo>
                  <a:pt x="1234" y="80"/>
                </a:moveTo>
                <a:cubicBezTo>
                  <a:pt x="1234" y="57"/>
                  <a:pt x="1223" y="45"/>
                  <a:pt x="1201" y="45"/>
                </a:cubicBezTo>
                <a:cubicBezTo>
                  <a:pt x="1196" y="45"/>
                  <a:pt x="1190" y="46"/>
                  <a:pt x="1183" y="48"/>
                </a:cubicBezTo>
                <a:cubicBezTo>
                  <a:pt x="1176" y="50"/>
                  <a:pt x="1172" y="52"/>
                  <a:pt x="1169" y="54"/>
                </a:cubicBezTo>
                <a:cubicBezTo>
                  <a:pt x="1169" y="69"/>
                  <a:pt x="1169" y="69"/>
                  <a:pt x="1169" y="69"/>
                </a:cubicBezTo>
                <a:cubicBezTo>
                  <a:pt x="1178" y="62"/>
                  <a:pt x="1188" y="58"/>
                  <a:pt x="1199" y="58"/>
                </a:cubicBezTo>
                <a:cubicBezTo>
                  <a:pt x="1212" y="58"/>
                  <a:pt x="1219" y="66"/>
                  <a:pt x="1219" y="82"/>
                </a:cubicBezTo>
                <a:cubicBezTo>
                  <a:pt x="1191" y="86"/>
                  <a:pt x="1191" y="86"/>
                  <a:pt x="1191" y="86"/>
                </a:cubicBezTo>
                <a:cubicBezTo>
                  <a:pt x="1170" y="88"/>
                  <a:pt x="1160" y="99"/>
                  <a:pt x="1160" y="116"/>
                </a:cubicBezTo>
                <a:cubicBezTo>
                  <a:pt x="1160" y="125"/>
                  <a:pt x="1162" y="131"/>
                  <a:pt x="1168" y="136"/>
                </a:cubicBezTo>
                <a:cubicBezTo>
                  <a:pt x="1173" y="141"/>
                  <a:pt x="1180" y="143"/>
                  <a:pt x="1190" y="143"/>
                </a:cubicBezTo>
                <a:cubicBezTo>
                  <a:pt x="1202" y="143"/>
                  <a:pt x="1212" y="138"/>
                  <a:pt x="1218" y="126"/>
                </a:cubicBezTo>
                <a:cubicBezTo>
                  <a:pt x="1219" y="126"/>
                  <a:pt x="1219" y="126"/>
                  <a:pt x="1219" y="126"/>
                </a:cubicBezTo>
                <a:cubicBezTo>
                  <a:pt x="1219" y="141"/>
                  <a:pt x="1219" y="141"/>
                  <a:pt x="1219" y="141"/>
                </a:cubicBezTo>
                <a:cubicBezTo>
                  <a:pt x="1234" y="141"/>
                  <a:pt x="1234" y="141"/>
                  <a:pt x="1234" y="141"/>
                </a:cubicBezTo>
                <a:cubicBezTo>
                  <a:pt x="1234" y="80"/>
                  <a:pt x="1234" y="80"/>
                  <a:pt x="1234" y="80"/>
                </a:cubicBezTo>
                <a:close/>
                <a:moveTo>
                  <a:pt x="1219" y="103"/>
                </a:moveTo>
                <a:cubicBezTo>
                  <a:pt x="1219" y="111"/>
                  <a:pt x="1216" y="117"/>
                  <a:pt x="1212" y="123"/>
                </a:cubicBezTo>
                <a:cubicBezTo>
                  <a:pt x="1207" y="128"/>
                  <a:pt x="1200" y="131"/>
                  <a:pt x="1193" y="131"/>
                </a:cubicBezTo>
                <a:cubicBezTo>
                  <a:pt x="1188" y="131"/>
                  <a:pt x="1183" y="129"/>
                  <a:pt x="1180" y="126"/>
                </a:cubicBezTo>
                <a:cubicBezTo>
                  <a:pt x="1177" y="124"/>
                  <a:pt x="1175" y="120"/>
                  <a:pt x="1175" y="115"/>
                </a:cubicBezTo>
                <a:cubicBezTo>
                  <a:pt x="1175" y="109"/>
                  <a:pt x="1177" y="105"/>
                  <a:pt x="1180" y="102"/>
                </a:cubicBezTo>
                <a:cubicBezTo>
                  <a:pt x="1183" y="100"/>
                  <a:pt x="1188" y="98"/>
                  <a:pt x="1196" y="97"/>
                </a:cubicBezTo>
                <a:cubicBezTo>
                  <a:pt x="1219" y="94"/>
                  <a:pt x="1219" y="94"/>
                  <a:pt x="1219" y="94"/>
                </a:cubicBezTo>
                <a:cubicBezTo>
                  <a:pt x="1219" y="103"/>
                  <a:pt x="1219" y="103"/>
                  <a:pt x="1219" y="103"/>
                </a:cubicBezTo>
                <a:close/>
                <a:moveTo>
                  <a:pt x="1309" y="47"/>
                </a:moveTo>
                <a:cubicBezTo>
                  <a:pt x="1307" y="46"/>
                  <a:pt x="1304" y="46"/>
                  <a:pt x="1300" y="46"/>
                </a:cubicBezTo>
                <a:cubicBezTo>
                  <a:pt x="1295" y="46"/>
                  <a:pt x="1290" y="47"/>
                  <a:pt x="1285" y="51"/>
                </a:cubicBezTo>
                <a:cubicBezTo>
                  <a:pt x="1281" y="55"/>
                  <a:pt x="1278" y="60"/>
                  <a:pt x="1276" y="67"/>
                </a:cubicBezTo>
                <a:cubicBezTo>
                  <a:pt x="1275" y="67"/>
                  <a:pt x="1275" y="67"/>
                  <a:pt x="1275" y="67"/>
                </a:cubicBezTo>
                <a:cubicBezTo>
                  <a:pt x="1275" y="47"/>
                  <a:pt x="1275" y="47"/>
                  <a:pt x="1275" y="47"/>
                </a:cubicBezTo>
                <a:cubicBezTo>
                  <a:pt x="1260" y="47"/>
                  <a:pt x="1260" y="47"/>
                  <a:pt x="1260" y="47"/>
                </a:cubicBezTo>
                <a:cubicBezTo>
                  <a:pt x="1260" y="141"/>
                  <a:pt x="1260" y="141"/>
                  <a:pt x="1260" y="141"/>
                </a:cubicBezTo>
                <a:cubicBezTo>
                  <a:pt x="1275" y="141"/>
                  <a:pt x="1275" y="141"/>
                  <a:pt x="1275" y="141"/>
                </a:cubicBezTo>
                <a:cubicBezTo>
                  <a:pt x="1275" y="93"/>
                  <a:pt x="1275" y="93"/>
                  <a:pt x="1275" y="93"/>
                </a:cubicBezTo>
                <a:cubicBezTo>
                  <a:pt x="1275" y="83"/>
                  <a:pt x="1277" y="75"/>
                  <a:pt x="1282" y="69"/>
                </a:cubicBezTo>
                <a:cubicBezTo>
                  <a:pt x="1286" y="63"/>
                  <a:pt x="1291" y="59"/>
                  <a:pt x="1298" y="59"/>
                </a:cubicBezTo>
                <a:cubicBezTo>
                  <a:pt x="1303" y="59"/>
                  <a:pt x="1307" y="60"/>
                  <a:pt x="1309" y="62"/>
                </a:cubicBezTo>
                <a:cubicBezTo>
                  <a:pt x="1309" y="47"/>
                  <a:pt x="1309" y="47"/>
                  <a:pt x="1309" y="47"/>
                </a:cubicBezTo>
                <a:close/>
                <a:moveTo>
                  <a:pt x="1385" y="123"/>
                </a:moveTo>
                <a:cubicBezTo>
                  <a:pt x="1378" y="128"/>
                  <a:pt x="1370" y="131"/>
                  <a:pt x="1362" y="131"/>
                </a:cubicBezTo>
                <a:cubicBezTo>
                  <a:pt x="1352" y="131"/>
                  <a:pt x="1344" y="127"/>
                  <a:pt x="1338" y="121"/>
                </a:cubicBezTo>
                <a:cubicBezTo>
                  <a:pt x="1333" y="115"/>
                  <a:pt x="1330" y="106"/>
                  <a:pt x="1330" y="95"/>
                </a:cubicBezTo>
                <a:cubicBezTo>
                  <a:pt x="1330" y="84"/>
                  <a:pt x="1333" y="75"/>
                  <a:pt x="1339" y="68"/>
                </a:cubicBezTo>
                <a:cubicBezTo>
                  <a:pt x="1345" y="61"/>
                  <a:pt x="1353" y="58"/>
                  <a:pt x="1363" y="58"/>
                </a:cubicBezTo>
                <a:cubicBezTo>
                  <a:pt x="1370" y="58"/>
                  <a:pt x="1378" y="60"/>
                  <a:pt x="1385" y="65"/>
                </a:cubicBezTo>
                <a:cubicBezTo>
                  <a:pt x="1385" y="50"/>
                  <a:pt x="1385" y="50"/>
                  <a:pt x="1385" y="50"/>
                </a:cubicBezTo>
                <a:cubicBezTo>
                  <a:pt x="1379" y="46"/>
                  <a:pt x="1371" y="45"/>
                  <a:pt x="1363" y="45"/>
                </a:cubicBezTo>
                <a:cubicBezTo>
                  <a:pt x="1348" y="45"/>
                  <a:pt x="1337" y="50"/>
                  <a:pt x="1328" y="59"/>
                </a:cubicBezTo>
                <a:cubicBezTo>
                  <a:pt x="1319" y="68"/>
                  <a:pt x="1314" y="81"/>
                  <a:pt x="1314" y="96"/>
                </a:cubicBezTo>
                <a:cubicBezTo>
                  <a:pt x="1314" y="105"/>
                  <a:pt x="1316" y="114"/>
                  <a:pt x="1320" y="121"/>
                </a:cubicBezTo>
                <a:cubicBezTo>
                  <a:pt x="1324" y="128"/>
                  <a:pt x="1329" y="134"/>
                  <a:pt x="1336" y="138"/>
                </a:cubicBezTo>
                <a:cubicBezTo>
                  <a:pt x="1343" y="142"/>
                  <a:pt x="1350" y="143"/>
                  <a:pt x="1359" y="143"/>
                </a:cubicBezTo>
                <a:cubicBezTo>
                  <a:pt x="1369" y="143"/>
                  <a:pt x="1378" y="141"/>
                  <a:pt x="1385" y="137"/>
                </a:cubicBezTo>
                <a:cubicBezTo>
                  <a:pt x="1385" y="123"/>
                  <a:pt x="1385" y="123"/>
                  <a:pt x="1385" y="123"/>
                </a:cubicBezTo>
                <a:close/>
                <a:moveTo>
                  <a:pt x="1484" y="83"/>
                </a:moveTo>
                <a:cubicBezTo>
                  <a:pt x="1484" y="58"/>
                  <a:pt x="1473" y="45"/>
                  <a:pt x="1452" y="45"/>
                </a:cubicBezTo>
                <a:cubicBezTo>
                  <a:pt x="1439" y="45"/>
                  <a:pt x="1428" y="51"/>
                  <a:pt x="1421" y="63"/>
                </a:cubicBezTo>
                <a:cubicBezTo>
                  <a:pt x="1421" y="63"/>
                  <a:pt x="1421" y="63"/>
                  <a:pt x="1421" y="63"/>
                </a:cubicBezTo>
                <a:cubicBezTo>
                  <a:pt x="1421" y="2"/>
                  <a:pt x="1421" y="2"/>
                  <a:pt x="1421" y="2"/>
                </a:cubicBezTo>
                <a:cubicBezTo>
                  <a:pt x="1406" y="2"/>
                  <a:pt x="1406" y="2"/>
                  <a:pt x="1406" y="2"/>
                </a:cubicBezTo>
                <a:cubicBezTo>
                  <a:pt x="1406" y="141"/>
                  <a:pt x="1406" y="141"/>
                  <a:pt x="1406" y="141"/>
                </a:cubicBezTo>
                <a:cubicBezTo>
                  <a:pt x="1421" y="141"/>
                  <a:pt x="1421" y="141"/>
                  <a:pt x="1421" y="141"/>
                </a:cubicBezTo>
                <a:cubicBezTo>
                  <a:pt x="1421" y="88"/>
                  <a:pt x="1421" y="88"/>
                  <a:pt x="1421" y="88"/>
                </a:cubicBezTo>
                <a:cubicBezTo>
                  <a:pt x="1421" y="79"/>
                  <a:pt x="1423" y="72"/>
                  <a:pt x="1428" y="66"/>
                </a:cubicBezTo>
                <a:cubicBezTo>
                  <a:pt x="1433" y="61"/>
                  <a:pt x="1439" y="58"/>
                  <a:pt x="1447" y="58"/>
                </a:cubicBezTo>
                <a:cubicBezTo>
                  <a:pt x="1461" y="58"/>
                  <a:pt x="1469" y="68"/>
                  <a:pt x="1469" y="87"/>
                </a:cubicBezTo>
                <a:cubicBezTo>
                  <a:pt x="1469" y="141"/>
                  <a:pt x="1469" y="141"/>
                  <a:pt x="1469" y="141"/>
                </a:cubicBezTo>
                <a:cubicBezTo>
                  <a:pt x="1484" y="141"/>
                  <a:pt x="1484" y="141"/>
                  <a:pt x="1484" y="141"/>
                </a:cubicBezTo>
                <a:cubicBezTo>
                  <a:pt x="1484" y="83"/>
                  <a:pt x="1484" y="83"/>
                  <a:pt x="1484" y="83"/>
                </a:cubicBezTo>
                <a:close/>
              </a:path>
            </a:pathLst>
          </a:custGeom>
          <a:solidFill>
            <a:schemeClr val="tx1"/>
          </a:solidFill>
          <a:ln>
            <a:noFill/>
          </a:ln>
        </p:spPr>
        <p:txBody>
          <a:bodyPr vert="horz" wrap="square" lIns="67232" tIns="33616" rIns="67232" bIns="33616" numCol="1" anchor="t" anchorCtr="0" compatLnSpc="1">
            <a:prstTxWarp prst="textNoShape">
              <a:avLst/>
            </a:prstTxWarp>
          </a:bodyPr>
          <a:lstStyle/>
          <a:p>
            <a:pPr marL="0" marR="0" lvl="0" indent="0" algn="l" defTabSz="685845" rtl="0" eaLnBrk="1" fontAlgn="auto" latinLnBrk="0" hangingPunct="1">
              <a:lnSpc>
                <a:spcPct val="100000"/>
              </a:lnSpc>
              <a:spcBef>
                <a:spcPts val="0"/>
              </a:spcBef>
              <a:spcAft>
                <a:spcPts val="0"/>
              </a:spcAft>
              <a:buClrTx/>
              <a:buSzTx/>
              <a:buFontTx/>
              <a:buNone/>
              <a:tabLst/>
              <a:defRPr/>
            </a:pPr>
            <a:endParaRPr kumimoji="0" lang="en-US" sz="1324" b="0" i="0" u="none" strike="noStrike" kern="1200" cap="none" spc="0" normalizeH="0" baseline="0" noProof="0" dirty="0">
              <a:ln>
                <a:noFill/>
              </a:ln>
              <a:solidFill>
                <a:srgbClr val="525051"/>
              </a:solidFill>
              <a:effectLst/>
              <a:uLnTx/>
              <a:uFillTx/>
              <a:latin typeface="Segoe UI"/>
              <a:ea typeface="ＭＳ Ｐゴシック" pitchFamily="50" charset="-128"/>
              <a:cs typeface="+mn-cs"/>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t="15586"/>
          <a:stretch>
            <a:fillRect/>
          </a:stretch>
        </p:blipFill>
        <p:spPr>
          <a:xfrm>
            <a:off x="-350918" y="0"/>
            <a:ext cx="4833042" cy="7935467"/>
          </a:xfrm>
          <a:custGeom>
            <a:avLst/>
            <a:gdLst>
              <a:gd name="connsiteX0" fmla="*/ 477273 w 6573273"/>
              <a:gd name="connsiteY0" fmla="*/ 0 h 8093442"/>
              <a:gd name="connsiteX1" fmla="*/ 6573273 w 6573273"/>
              <a:gd name="connsiteY1" fmla="*/ 0 h 8093442"/>
              <a:gd name="connsiteX2" fmla="*/ 6573273 w 6573273"/>
              <a:gd name="connsiteY2" fmla="*/ 6994525 h 8093442"/>
              <a:gd name="connsiteX3" fmla="*/ 477273 w 6573273"/>
              <a:gd name="connsiteY3" fmla="*/ 6994525 h 8093442"/>
              <a:gd name="connsiteX4" fmla="*/ 477273 w 6573273"/>
              <a:gd name="connsiteY4" fmla="*/ 8093442 h 8093442"/>
              <a:gd name="connsiteX5" fmla="*/ 0 w 6573273"/>
              <a:gd name="connsiteY5" fmla="*/ 8093442 h 8093442"/>
              <a:gd name="connsiteX6" fmla="*/ 0 w 6573273"/>
              <a:gd name="connsiteY6" fmla="*/ 4868863 h 8093442"/>
              <a:gd name="connsiteX7" fmla="*/ 477273 w 6573273"/>
              <a:gd name="connsiteY7" fmla="*/ 4868863 h 809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3273" h="8093442">
                <a:moveTo>
                  <a:pt x="477273" y="0"/>
                </a:moveTo>
                <a:lnTo>
                  <a:pt x="6573273" y="0"/>
                </a:lnTo>
                <a:lnTo>
                  <a:pt x="6573273" y="6994525"/>
                </a:lnTo>
                <a:lnTo>
                  <a:pt x="477273" y="6994525"/>
                </a:lnTo>
                <a:lnTo>
                  <a:pt x="477273" y="8093442"/>
                </a:lnTo>
                <a:lnTo>
                  <a:pt x="0" y="8093442"/>
                </a:lnTo>
                <a:lnTo>
                  <a:pt x="0" y="4868863"/>
                </a:lnTo>
                <a:lnTo>
                  <a:pt x="477273" y="4868863"/>
                </a:lnTo>
                <a:close/>
              </a:path>
            </a:pathLst>
          </a:custGeom>
          <a:noFill/>
          <a:ln>
            <a:noFill/>
          </a:ln>
        </p:spPr>
      </p:pic>
    </p:spTree>
    <p:extLst>
      <p:ext uri="{BB962C8B-B14F-4D97-AF65-F5344CB8AC3E}">
        <p14:creationId xmlns:p14="http://schemas.microsoft.com/office/powerpoint/2010/main" val="24959423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rcRect b="37788"/>
          <a:stretch>
            <a:fillRect/>
          </a:stretch>
        </p:blipFill>
        <p:spPr>
          <a:xfrm rot="9927899" flipH="1" flipV="1">
            <a:off x="4790231" y="3987033"/>
            <a:ext cx="2805396" cy="3394742"/>
          </a:xfrm>
          <a:custGeom>
            <a:avLst/>
            <a:gdLst>
              <a:gd name="connsiteX0" fmla="*/ 3815534 w 3815534"/>
              <a:gd name="connsiteY0" fmla="*/ 0 h 3462323"/>
              <a:gd name="connsiteX1" fmla="*/ 3815534 w 3815534"/>
              <a:gd name="connsiteY1" fmla="*/ 3462323 h 3462323"/>
              <a:gd name="connsiteX2" fmla="*/ 0 w 3815534"/>
              <a:gd name="connsiteY2" fmla="*/ 2473071 h 3462323"/>
              <a:gd name="connsiteX3" fmla="*/ 1 w 3815534"/>
              <a:gd name="connsiteY3" fmla="*/ 0 h 3462323"/>
            </a:gdLst>
            <a:ahLst/>
            <a:cxnLst>
              <a:cxn ang="0">
                <a:pos x="connsiteX0" y="connsiteY0"/>
              </a:cxn>
              <a:cxn ang="0">
                <a:pos x="connsiteX1" y="connsiteY1"/>
              </a:cxn>
              <a:cxn ang="0">
                <a:pos x="connsiteX2" y="connsiteY2"/>
              </a:cxn>
              <a:cxn ang="0">
                <a:pos x="connsiteX3" y="connsiteY3"/>
              </a:cxn>
            </a:cxnLst>
            <a:rect l="l" t="t" r="r" b="b"/>
            <a:pathLst>
              <a:path w="3815534" h="3462323">
                <a:moveTo>
                  <a:pt x="3815534" y="0"/>
                </a:moveTo>
                <a:lnTo>
                  <a:pt x="3815534" y="3462323"/>
                </a:lnTo>
                <a:lnTo>
                  <a:pt x="0" y="2473071"/>
                </a:lnTo>
                <a:lnTo>
                  <a:pt x="1" y="0"/>
                </a:lnTo>
                <a:close/>
              </a:path>
            </a:pathLst>
          </a:custGeom>
        </p:spPr>
      </p:pic>
      <p:sp>
        <p:nvSpPr>
          <p:cNvPr id="15" name="Freeform 14"/>
          <p:cNvSpPr/>
          <p:nvPr userDrawn="1"/>
        </p:nvSpPr>
        <p:spPr bwMode="auto">
          <a:xfrm rot="17875525">
            <a:off x="4053605" y="-187652"/>
            <a:ext cx="35862" cy="915142"/>
          </a:xfrm>
          <a:custGeom>
            <a:avLst/>
            <a:gdLst>
              <a:gd name="connsiteX0" fmla="*/ 0 w 36576"/>
              <a:gd name="connsiteY0" fmla="*/ 0 h 1244657"/>
              <a:gd name="connsiteX1" fmla="*/ 36576 w 36576"/>
              <a:gd name="connsiteY1" fmla="*/ 69006 h 1244657"/>
              <a:gd name="connsiteX2" fmla="*/ 36576 w 36576"/>
              <a:gd name="connsiteY2" fmla="*/ 1244657 h 1244657"/>
              <a:gd name="connsiteX3" fmla="*/ 0 w 36576"/>
              <a:gd name="connsiteY3" fmla="*/ 1244657 h 1244657"/>
            </a:gdLst>
            <a:ahLst/>
            <a:cxnLst>
              <a:cxn ang="0">
                <a:pos x="connsiteX0" y="connsiteY0"/>
              </a:cxn>
              <a:cxn ang="0">
                <a:pos x="connsiteX1" y="connsiteY1"/>
              </a:cxn>
              <a:cxn ang="0">
                <a:pos x="connsiteX2" y="connsiteY2"/>
              </a:cxn>
              <a:cxn ang="0">
                <a:pos x="connsiteX3" y="connsiteY3"/>
              </a:cxn>
            </a:cxnLst>
            <a:rect l="l" t="t" r="r" b="b"/>
            <a:pathLst>
              <a:path w="36576" h="1244657">
                <a:moveTo>
                  <a:pt x="0" y="0"/>
                </a:moveTo>
                <a:lnTo>
                  <a:pt x="36576" y="69006"/>
                </a:lnTo>
                <a:lnTo>
                  <a:pt x="36576" y="1244657"/>
                </a:lnTo>
                <a:lnTo>
                  <a:pt x="0" y="1244657"/>
                </a:lnTo>
                <a:close/>
              </a:path>
            </a:pathLst>
          </a:custGeom>
          <a:solidFill>
            <a:srgbClr val="306CB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noAutofit/>
          </a:bodyPr>
          <a:lstStyle/>
          <a:p>
            <a:pPr marL="0" marR="0" lvl="0" indent="0" algn="ctr" defTabSz="685647" rtl="0" eaLnBrk="1" fontAlgn="base" latinLnBrk="0" hangingPunct="1">
              <a:lnSpc>
                <a:spcPct val="100000"/>
              </a:lnSpc>
              <a:spcBef>
                <a:spcPct val="0"/>
              </a:spcBef>
              <a:spcAft>
                <a:spcPct val="0"/>
              </a:spcAft>
              <a:buClrTx/>
              <a:buSzTx/>
              <a:buFontTx/>
              <a:buNone/>
              <a:tabLst/>
              <a:defRPr/>
            </a:pPr>
            <a:endParaRPr kumimoji="0" lang="en-US" sz="147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b="1344"/>
          <a:stretch>
            <a:fillRect/>
          </a:stretch>
        </p:blipFill>
        <p:spPr>
          <a:xfrm rot="20396706" flipH="1" flipV="1">
            <a:off x="1530339" y="-1103253"/>
            <a:ext cx="3906839" cy="6925621"/>
          </a:xfrm>
          <a:custGeom>
            <a:avLst/>
            <a:gdLst>
              <a:gd name="connsiteX0" fmla="*/ 5313572 w 5313572"/>
              <a:gd name="connsiteY0" fmla="*/ 7063492 h 7063492"/>
              <a:gd name="connsiteX1" fmla="*/ 0 w 5313572"/>
              <a:gd name="connsiteY1" fmla="*/ 5123742 h 7063492"/>
              <a:gd name="connsiteX2" fmla="*/ 0 w 5313572"/>
              <a:gd name="connsiteY2" fmla="*/ 0 h 7063492"/>
              <a:gd name="connsiteX3" fmla="*/ 5313572 w 5313572"/>
              <a:gd name="connsiteY3" fmla="*/ 0 h 7063492"/>
            </a:gdLst>
            <a:ahLst/>
            <a:cxnLst>
              <a:cxn ang="0">
                <a:pos x="connsiteX0" y="connsiteY0"/>
              </a:cxn>
              <a:cxn ang="0">
                <a:pos x="connsiteX1" y="connsiteY1"/>
              </a:cxn>
              <a:cxn ang="0">
                <a:pos x="connsiteX2" y="connsiteY2"/>
              </a:cxn>
              <a:cxn ang="0">
                <a:pos x="connsiteX3" y="connsiteY3"/>
              </a:cxn>
            </a:cxnLst>
            <a:rect l="l" t="t" r="r" b="b"/>
            <a:pathLst>
              <a:path w="5313572" h="7063492">
                <a:moveTo>
                  <a:pt x="5313572" y="7063492"/>
                </a:moveTo>
                <a:lnTo>
                  <a:pt x="0" y="5123742"/>
                </a:lnTo>
                <a:lnTo>
                  <a:pt x="0" y="0"/>
                </a:lnTo>
                <a:lnTo>
                  <a:pt x="5313572" y="0"/>
                </a:lnTo>
                <a:close/>
              </a:path>
            </a:pathLst>
          </a:custGeom>
        </p:spPr>
      </p:pic>
      <p:sp>
        <p:nvSpPr>
          <p:cNvPr id="22" name="Rectangle 21"/>
          <p:cNvSpPr/>
          <p:nvPr userDrawn="1"/>
        </p:nvSpPr>
        <p:spPr bwMode="auto">
          <a:xfrm>
            <a:off x="201929" y="2082621"/>
            <a:ext cx="6050868" cy="3587759"/>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25716" rIns="0" bIns="25716" numCol="1" rtlCol="0" anchor="ctr" anchorCtr="0" compatLnSpc="1">
            <a:prstTxWarp prst="textNoShape">
              <a:avLst/>
            </a:prstTxWarp>
          </a:bodyPr>
          <a:lstStyle/>
          <a:p>
            <a:pPr marL="0" marR="0" lvl="0" indent="0" algn="ctr" defTabSz="514167" rtl="0" eaLnBrk="1" fontAlgn="base" latinLnBrk="0" hangingPunct="1">
              <a:lnSpc>
                <a:spcPct val="100000"/>
              </a:lnSpc>
              <a:spcBef>
                <a:spcPct val="0"/>
              </a:spcBef>
              <a:spcAft>
                <a:spcPct val="0"/>
              </a:spcAft>
              <a:buClrTx/>
              <a:buSzTx/>
              <a:buFontTx/>
              <a:buNone/>
              <a:tabLst/>
              <a:defRPr/>
            </a:pPr>
            <a:endParaRPr kumimoji="0" lang="en-US" sz="1103" b="0" i="0" u="none" strike="noStrike" kern="1200" cap="none" spc="0" normalizeH="0" baseline="0" noProof="0" dirty="0">
              <a:ln>
                <a:noFill/>
              </a:ln>
              <a:gradFill>
                <a:gsLst>
                  <a:gs pos="5833">
                    <a:srgbClr val="525051"/>
                  </a:gs>
                  <a:gs pos="100000">
                    <a:srgbClr val="525051"/>
                  </a:gs>
                </a:gsLst>
                <a:lin ang="5400000" scaled="0"/>
              </a:gradFill>
              <a:effectLst/>
              <a:uLnTx/>
              <a:uFillTx/>
              <a:latin typeface="Segoe UI"/>
              <a:ea typeface="+mn-ea"/>
              <a:cs typeface="+mn-cs"/>
            </a:endParaRPr>
          </a:p>
        </p:txBody>
      </p:sp>
      <p:sp>
        <p:nvSpPr>
          <p:cNvPr id="23" name="Text Placeholder 4"/>
          <p:cNvSpPr>
            <a:spLocks noGrp="1"/>
          </p:cNvSpPr>
          <p:nvPr userDrawn="1">
            <p:ph type="body" sz="quarter" idx="12" hasCustomPrompt="1"/>
          </p:nvPr>
        </p:nvSpPr>
        <p:spPr bwMode="white">
          <a:xfrm>
            <a:off x="201929" y="3877271"/>
            <a:ext cx="6050868" cy="1794661"/>
          </a:xfrm>
          <a:noFill/>
        </p:spPr>
        <p:txBody>
          <a:bodyPr lIns="182880" tIns="146304" rIns="182880" bIns="146304">
            <a:noAutofit/>
          </a:bodyPr>
          <a:lstStyle>
            <a:lvl1pPr marL="0" indent="0">
              <a:spcBef>
                <a:spcPts val="0"/>
              </a:spcBef>
              <a:buNone/>
              <a:defRPr sz="2353" spc="0" baseline="0">
                <a:gradFill>
                  <a:gsLst>
                    <a:gs pos="100000">
                      <a:schemeClr val="tx1"/>
                    </a:gs>
                    <a:gs pos="0">
                      <a:schemeClr val="tx1"/>
                    </a:gs>
                  </a:gsLst>
                  <a:lin ang="5400000" scaled="0"/>
                </a:gradFill>
                <a:latin typeface="+mj-lt"/>
              </a:defRPr>
            </a:lvl1pPr>
          </a:lstStyle>
          <a:p>
            <a:pPr lvl="0"/>
            <a:r>
              <a:rPr lang="en-US" dirty="0" smtClean="0"/>
              <a:t>Speaker Name</a:t>
            </a:r>
          </a:p>
        </p:txBody>
      </p:sp>
      <p:sp>
        <p:nvSpPr>
          <p:cNvPr id="24" name="Title 1"/>
          <p:cNvSpPr>
            <a:spLocks noGrp="1"/>
          </p:cNvSpPr>
          <p:nvPr userDrawn="1">
            <p:ph type="title" hasCustomPrompt="1"/>
          </p:nvPr>
        </p:nvSpPr>
        <p:spPr bwMode="white">
          <a:xfrm>
            <a:off x="201929" y="2084186"/>
            <a:ext cx="6050868" cy="1793104"/>
          </a:xfrm>
          <a:noFill/>
        </p:spPr>
        <p:txBody>
          <a:bodyPr lIns="146304" tIns="91440" rIns="146304" bIns="91440" anchor="t" anchorCtr="0"/>
          <a:lstStyle>
            <a:lvl1pPr>
              <a:defRPr sz="3971" spc="-55" baseline="0">
                <a:gradFill>
                  <a:gsLst>
                    <a:gs pos="100000">
                      <a:schemeClr val="tx1"/>
                    </a:gs>
                    <a:gs pos="0">
                      <a:schemeClr val="tx1"/>
                    </a:gs>
                  </a:gsLst>
                  <a:lin ang="5400000" scaled="0"/>
                </a:gradFill>
              </a:defRPr>
            </a:lvl1pPr>
          </a:lstStyle>
          <a:p>
            <a:r>
              <a:rPr lang="en-US" dirty="0" smtClean="0"/>
              <a:t>Presentation title</a:t>
            </a:r>
            <a:endParaRPr lang="en-US" dirty="0"/>
          </a:p>
        </p:txBody>
      </p:sp>
      <p:pic>
        <p:nvPicPr>
          <p:cNvPr id="25" name="Picture 24"/>
          <p:cNvPicPr>
            <a:picLocks noChangeAspect="1"/>
          </p:cNvPicPr>
          <p:nvPr userDrawn="1"/>
        </p:nvPicPr>
        <p:blipFill>
          <a:blip r:embed="rId4"/>
          <a:stretch>
            <a:fillRect/>
          </a:stretch>
        </p:blipFill>
        <p:spPr>
          <a:xfrm>
            <a:off x="201930" y="288354"/>
            <a:ext cx="1348708" cy="1798533"/>
          </a:xfrm>
          <a:prstGeom prst="rect">
            <a:avLst/>
          </a:prstGeom>
        </p:spPr>
      </p:pic>
      <p:pic>
        <p:nvPicPr>
          <p:cNvPr id="26" name="Picture 2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invGray">
          <a:xfrm>
            <a:off x="7732226" y="459898"/>
            <a:ext cx="1075615" cy="307259"/>
          </a:xfrm>
          <a:prstGeom prst="rect">
            <a:avLst/>
          </a:prstGeom>
        </p:spPr>
      </p:pic>
    </p:spTree>
    <p:extLst>
      <p:ext uri="{BB962C8B-B14F-4D97-AF65-F5344CB8AC3E}">
        <p14:creationId xmlns:p14="http://schemas.microsoft.com/office/powerpoint/2010/main" val="34236010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3_Title Slide 3">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852" r="1218"/>
          <a:stretch/>
        </p:blipFill>
        <p:spPr>
          <a:xfrm>
            <a:off x="0" y="0"/>
            <a:ext cx="9144000" cy="6858000"/>
          </a:xfrm>
          <a:prstGeom prst="rect">
            <a:avLst/>
          </a:prstGeom>
        </p:spPr>
      </p:pic>
      <p:sp>
        <p:nvSpPr>
          <p:cNvPr id="16" name="Text Placeholder 4"/>
          <p:cNvSpPr>
            <a:spLocks noGrp="1"/>
          </p:cNvSpPr>
          <p:nvPr>
            <p:ph type="body" sz="quarter" idx="12" hasCustomPrompt="1"/>
          </p:nvPr>
        </p:nvSpPr>
        <p:spPr bwMode="white">
          <a:xfrm>
            <a:off x="201929" y="3877270"/>
            <a:ext cx="6033875" cy="2094465"/>
          </a:xfrm>
          <a:noFill/>
        </p:spPr>
        <p:txBody>
          <a:bodyPr lIns="182880" tIns="146304" rIns="182880" bIns="146304">
            <a:noAutofit/>
          </a:bodyPr>
          <a:lstStyle>
            <a:lvl1pPr marL="0" indent="0">
              <a:spcBef>
                <a:spcPts val="0"/>
              </a:spcBef>
              <a:buNone/>
              <a:defRPr sz="2353" spc="0" baseline="0">
                <a:solidFill>
                  <a:srgbClr val="797979"/>
                </a:solidFill>
                <a:latin typeface="+mj-lt"/>
              </a:defRPr>
            </a:lvl1pPr>
          </a:lstStyle>
          <a:p>
            <a:pPr lvl="0"/>
            <a:r>
              <a:rPr lang="en-US" dirty="0" smtClean="0"/>
              <a:t>Speaker Name</a:t>
            </a:r>
          </a:p>
        </p:txBody>
      </p:sp>
      <p:sp>
        <p:nvSpPr>
          <p:cNvPr id="18" name="Title 1"/>
          <p:cNvSpPr>
            <a:spLocks noGrp="1"/>
          </p:cNvSpPr>
          <p:nvPr>
            <p:ph type="title" hasCustomPrompt="1"/>
          </p:nvPr>
        </p:nvSpPr>
        <p:spPr bwMode="white">
          <a:xfrm>
            <a:off x="201929" y="2215662"/>
            <a:ext cx="6018048" cy="1661628"/>
          </a:xfrm>
          <a:noFill/>
        </p:spPr>
        <p:txBody>
          <a:bodyPr lIns="146304" tIns="91440" rIns="146304" bIns="91440" anchor="t" anchorCtr="0"/>
          <a:lstStyle>
            <a:lvl1pPr>
              <a:defRPr sz="3971" spc="-55" baseline="0">
                <a:solidFill>
                  <a:schemeClr val="tx2">
                    <a:lumMod val="75000"/>
                  </a:schemeClr>
                </a:solidFill>
              </a:defRPr>
            </a:lvl1pPr>
          </a:lstStyle>
          <a:p>
            <a:r>
              <a:rPr lang="en-US" dirty="0" smtClean="0"/>
              <a:t>Title slide option A: </a:t>
            </a:r>
            <a:br>
              <a:rPr lang="en-US" dirty="0" smtClean="0"/>
            </a:br>
            <a:r>
              <a:rPr lang="en-US" dirty="0" smtClean="0"/>
              <a:t>Presentation title goes here</a:t>
            </a:r>
            <a:endParaRPr lang="en-US" dirty="0"/>
          </a:p>
        </p:txBody>
      </p:sp>
      <p:pic>
        <p:nvPicPr>
          <p:cNvPr id="15" name="Picture 14"/>
          <p:cNvPicPr>
            <a:picLocks noChangeAspect="1"/>
          </p:cNvPicPr>
          <p:nvPr userDrawn="1"/>
        </p:nvPicPr>
        <p:blipFill>
          <a:blip r:embed="rId3"/>
          <a:stretch>
            <a:fillRect/>
          </a:stretch>
        </p:blipFill>
        <p:spPr>
          <a:xfrm>
            <a:off x="173609" y="225827"/>
            <a:ext cx="1468109" cy="1954386"/>
          </a:xfrm>
          <a:prstGeom prst="rect">
            <a:avLst/>
          </a:prstGeom>
        </p:spPr>
      </p:pic>
      <p:pic>
        <p:nvPicPr>
          <p:cNvPr id="22" name="Picture 21"/>
          <p:cNvPicPr>
            <a:picLocks noChangeAspect="1"/>
          </p:cNvPicPr>
          <p:nvPr userDrawn="1"/>
        </p:nvPicPr>
        <p:blipFill>
          <a:blip r:embed="rId4"/>
          <a:stretch>
            <a:fillRect/>
          </a:stretch>
        </p:blipFill>
        <p:spPr>
          <a:xfrm>
            <a:off x="7744605" y="6251576"/>
            <a:ext cx="969958" cy="275938"/>
          </a:xfrm>
          <a:prstGeom prst="rect">
            <a:avLst/>
          </a:prstGeom>
        </p:spPr>
      </p:pic>
    </p:spTree>
    <p:extLst>
      <p:ext uri="{BB962C8B-B14F-4D97-AF65-F5344CB8AC3E}">
        <p14:creationId xmlns:p14="http://schemas.microsoft.com/office/powerpoint/2010/main" val="22881306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2_Title Slide 3">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561"/>
          <a:stretch/>
        </p:blipFill>
        <p:spPr>
          <a:xfrm>
            <a:off x="-15827" y="0"/>
            <a:ext cx="9228876" cy="6858000"/>
          </a:xfrm>
          <a:prstGeom prst="rect">
            <a:avLst/>
          </a:prstGeom>
        </p:spPr>
      </p:pic>
      <p:pic>
        <p:nvPicPr>
          <p:cNvPr id="10" name="Picture 9"/>
          <p:cNvPicPr>
            <a:picLocks noChangeAspect="1"/>
          </p:cNvPicPr>
          <p:nvPr userDrawn="1"/>
        </p:nvPicPr>
        <p:blipFill>
          <a:blip r:embed="rId3"/>
          <a:stretch>
            <a:fillRect/>
          </a:stretch>
        </p:blipFill>
        <p:spPr>
          <a:xfrm>
            <a:off x="173609" y="225827"/>
            <a:ext cx="1468109" cy="1954386"/>
          </a:xfrm>
          <a:prstGeom prst="rect">
            <a:avLst/>
          </a:prstGeom>
        </p:spPr>
      </p:pic>
      <p:sp>
        <p:nvSpPr>
          <p:cNvPr id="5" name="Text Placeholder 4"/>
          <p:cNvSpPr>
            <a:spLocks noGrp="1"/>
          </p:cNvSpPr>
          <p:nvPr>
            <p:ph type="body" sz="quarter" idx="12" hasCustomPrompt="1"/>
          </p:nvPr>
        </p:nvSpPr>
        <p:spPr bwMode="white">
          <a:xfrm>
            <a:off x="203328" y="4155892"/>
            <a:ext cx="7282803" cy="1900250"/>
          </a:xfrm>
          <a:noFill/>
        </p:spPr>
        <p:txBody>
          <a:bodyPr lIns="182880" tIns="146304" rIns="182880" bIns="146304">
            <a:noAutofit/>
          </a:bodyPr>
          <a:lstStyle>
            <a:lvl1pPr marL="0" indent="0">
              <a:spcBef>
                <a:spcPts val="0"/>
              </a:spcBef>
              <a:buNone/>
              <a:defRPr sz="2647" spc="0" baseline="0">
                <a:solidFill>
                  <a:srgbClr val="797979"/>
                </a:solidFill>
                <a:latin typeface="+mj-lt"/>
              </a:defRPr>
            </a:lvl1pPr>
          </a:lstStyle>
          <a:p>
            <a:pPr lvl="0"/>
            <a:r>
              <a:rPr lang="en-US" dirty="0" smtClean="0"/>
              <a:t>Speaker Name</a:t>
            </a:r>
          </a:p>
        </p:txBody>
      </p:sp>
      <p:sp>
        <p:nvSpPr>
          <p:cNvPr id="9" name="Title 1"/>
          <p:cNvSpPr>
            <a:spLocks noGrp="1"/>
          </p:cNvSpPr>
          <p:nvPr>
            <p:ph type="title" hasCustomPrompt="1"/>
          </p:nvPr>
        </p:nvSpPr>
        <p:spPr bwMode="white">
          <a:xfrm>
            <a:off x="201977" y="2215662"/>
            <a:ext cx="7268327" cy="1940230"/>
          </a:xfrm>
          <a:noFill/>
        </p:spPr>
        <p:txBody>
          <a:bodyPr lIns="146304" tIns="91440" rIns="146304" bIns="91440" anchor="t" anchorCtr="0"/>
          <a:lstStyle>
            <a:lvl1pPr>
              <a:defRPr sz="4412" spc="-74" baseline="0">
                <a:solidFill>
                  <a:srgbClr val="797979"/>
                </a:solidFill>
              </a:defRPr>
            </a:lvl1pPr>
          </a:lstStyle>
          <a:p>
            <a:r>
              <a:rPr lang="en-US" dirty="0" smtClean="0"/>
              <a:t>Title slide option B: </a:t>
            </a:r>
            <a:br>
              <a:rPr lang="en-US" dirty="0" smtClean="0"/>
            </a:br>
            <a:r>
              <a:rPr lang="en-US" dirty="0" smtClean="0"/>
              <a:t>Presentation title goes here</a:t>
            </a:r>
            <a:endParaRPr lang="en-US" dirty="0"/>
          </a:p>
        </p:txBody>
      </p:sp>
      <p:pic>
        <p:nvPicPr>
          <p:cNvPr id="12" name="Picture 11"/>
          <p:cNvPicPr>
            <a:picLocks noChangeAspect="1"/>
          </p:cNvPicPr>
          <p:nvPr userDrawn="1"/>
        </p:nvPicPr>
        <p:blipFill>
          <a:blip r:embed="rId4"/>
          <a:stretch>
            <a:fillRect/>
          </a:stretch>
        </p:blipFill>
        <p:spPr>
          <a:xfrm>
            <a:off x="7902874" y="6167170"/>
            <a:ext cx="969958" cy="275938"/>
          </a:xfrm>
          <a:prstGeom prst="rect">
            <a:avLst/>
          </a:prstGeom>
        </p:spPr>
      </p:pic>
    </p:spTree>
    <p:extLst>
      <p:ext uri="{BB962C8B-B14F-4D97-AF65-F5344CB8AC3E}">
        <p14:creationId xmlns:p14="http://schemas.microsoft.com/office/powerpoint/2010/main" val="17075009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36880" r="6878"/>
          <a:stretch/>
        </p:blipFill>
        <p:spPr>
          <a:xfrm rot="16200000" flipH="1" flipV="1">
            <a:off x="1143001" y="-1143000"/>
            <a:ext cx="6857999" cy="9144000"/>
          </a:xfrm>
          <a:prstGeom prst="rect">
            <a:avLst/>
          </a:prstGeom>
        </p:spPr>
      </p:pic>
      <p:sp>
        <p:nvSpPr>
          <p:cNvPr id="6" name="Rectangle 5"/>
          <p:cNvSpPr/>
          <p:nvPr userDrawn="1"/>
        </p:nvSpPr>
        <p:spPr bwMode="auto">
          <a:xfrm>
            <a:off x="201929" y="2086886"/>
            <a:ext cx="6723186" cy="4480046"/>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marL="0" marR="0" lvl="0" indent="0" algn="ctr" defTabSz="685647" rtl="0" eaLnBrk="1" fontAlgn="base" latinLnBrk="0" hangingPunct="1">
              <a:lnSpc>
                <a:spcPct val="100000"/>
              </a:lnSpc>
              <a:spcBef>
                <a:spcPct val="0"/>
              </a:spcBef>
              <a:spcAft>
                <a:spcPct val="0"/>
              </a:spcAft>
              <a:buClrTx/>
              <a:buSzTx/>
              <a:buFontTx/>
              <a:buNone/>
              <a:tabLst/>
              <a:defRPr/>
            </a:pPr>
            <a:endParaRPr kumimoji="0" lang="en-US" sz="147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5" name="Text Placeholder 4"/>
          <p:cNvSpPr>
            <a:spLocks noGrp="1"/>
          </p:cNvSpPr>
          <p:nvPr>
            <p:ph type="body" sz="quarter" idx="12" hasCustomPrompt="1"/>
          </p:nvPr>
        </p:nvSpPr>
        <p:spPr bwMode="white">
          <a:xfrm>
            <a:off x="203328" y="4458017"/>
            <a:ext cx="6721788" cy="2108915"/>
          </a:xfrm>
          <a:noFill/>
        </p:spPr>
        <p:txBody>
          <a:bodyPr lIns="182880" tIns="146304" rIns="182880" bIns="146304">
            <a:noAutofit/>
          </a:bodyPr>
          <a:lstStyle>
            <a:lvl1pPr marL="0" indent="0">
              <a:spcBef>
                <a:spcPts val="0"/>
              </a:spcBef>
              <a:buNone/>
              <a:defRPr sz="2647" spc="0" baseline="0">
                <a:gradFill>
                  <a:gsLst>
                    <a:gs pos="100000">
                      <a:schemeClr val="tx1"/>
                    </a:gs>
                    <a:gs pos="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bwMode="white">
          <a:xfrm>
            <a:off x="201978" y="2098542"/>
            <a:ext cx="6723138" cy="2344110"/>
          </a:xfrm>
          <a:noFill/>
        </p:spPr>
        <p:txBody>
          <a:bodyPr lIns="146304" tIns="91440" rIns="146304" bIns="91440" anchor="t" anchorCtr="0"/>
          <a:lstStyle>
            <a:lvl1pPr>
              <a:defRPr sz="4412" spc="-74" baseline="0">
                <a:gradFill>
                  <a:gsLst>
                    <a:gs pos="100000">
                      <a:schemeClr val="tx1"/>
                    </a:gs>
                    <a:gs pos="0">
                      <a:schemeClr val="tx1"/>
                    </a:gs>
                  </a:gsLst>
                  <a:lin ang="5400000" scaled="0"/>
                </a:gradFill>
              </a:defRPr>
            </a:lvl1pPr>
          </a:lstStyle>
          <a:p>
            <a:r>
              <a:rPr lang="en-US" dirty="0" smtClean="0"/>
              <a:t>Presentation title</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white">
          <a:xfrm>
            <a:off x="7597435" y="470068"/>
            <a:ext cx="1208277" cy="345156"/>
          </a:xfrm>
          <a:prstGeom prst="rect">
            <a:avLst/>
          </a:prstGeom>
        </p:spPr>
      </p:pic>
      <p:pic>
        <p:nvPicPr>
          <p:cNvPr id="11" name="Picture 10"/>
          <p:cNvPicPr>
            <a:picLocks noChangeAspect="1"/>
          </p:cNvPicPr>
          <p:nvPr userDrawn="1"/>
        </p:nvPicPr>
        <p:blipFill>
          <a:blip r:embed="rId4"/>
          <a:stretch>
            <a:fillRect/>
          </a:stretch>
        </p:blipFill>
        <p:spPr>
          <a:xfrm>
            <a:off x="201930" y="288354"/>
            <a:ext cx="1348708" cy="1798533"/>
          </a:xfrm>
          <a:prstGeom prst="rect">
            <a:avLst/>
          </a:prstGeom>
        </p:spPr>
      </p:pic>
    </p:spTree>
    <p:extLst>
      <p:ext uri="{BB962C8B-B14F-4D97-AF65-F5344CB8AC3E}">
        <p14:creationId xmlns:p14="http://schemas.microsoft.com/office/powerpoint/2010/main" val="40034392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b="23163"/>
          <a:stretch/>
        </p:blipFill>
        <p:spPr>
          <a:xfrm>
            <a:off x="0" y="476918"/>
            <a:ext cx="9144000" cy="6381082"/>
          </a:xfrm>
          <a:prstGeom prst="rect">
            <a:avLst/>
          </a:prstGeom>
        </p:spPr>
      </p:pic>
      <p:pic>
        <p:nvPicPr>
          <p:cNvPr id="12" name="Picture 11"/>
          <p:cNvPicPr>
            <a:picLocks noChangeAspect="1"/>
          </p:cNvPicPr>
          <p:nvPr userDrawn="1"/>
        </p:nvPicPr>
        <p:blipFill>
          <a:blip r:embed="rId3"/>
          <a:stretch>
            <a:fillRect/>
          </a:stretch>
        </p:blipFill>
        <p:spPr>
          <a:xfrm>
            <a:off x="186765" y="1182564"/>
            <a:ext cx="5415962" cy="3598324"/>
          </a:xfrm>
          <a:prstGeom prst="rect">
            <a:avLst/>
          </a:prstGeom>
          <a:solidFill>
            <a:srgbClr val="90FF00"/>
          </a:solidFill>
        </p:spPr>
      </p:pic>
      <p:sp>
        <p:nvSpPr>
          <p:cNvPr id="8" name="Title 1"/>
          <p:cNvSpPr>
            <a:spLocks noGrp="1"/>
          </p:cNvSpPr>
          <p:nvPr>
            <p:ph type="title" hasCustomPrompt="1"/>
          </p:nvPr>
        </p:nvSpPr>
        <p:spPr>
          <a:xfrm>
            <a:off x="201929" y="1187645"/>
            <a:ext cx="5378549" cy="2264518"/>
          </a:xfrm>
          <a:noFill/>
        </p:spPr>
        <p:txBody>
          <a:bodyPr tIns="91440" bIns="91440" anchor="t" anchorCtr="0"/>
          <a:lstStyle>
            <a:lvl1pPr>
              <a:defRPr sz="5294" spc="-55" baseline="0">
                <a:gradFill>
                  <a:gsLst>
                    <a:gs pos="100000">
                      <a:schemeClr val="tx1"/>
                    </a:gs>
                    <a:gs pos="0">
                      <a:schemeClr val="tx1"/>
                    </a:gs>
                  </a:gsLst>
                  <a:lin ang="5400000" scaled="0"/>
                </a:gradFill>
              </a:defRPr>
            </a:lvl1pPr>
          </a:lstStyle>
          <a:p>
            <a:r>
              <a:rPr lang="en-US" dirty="0" smtClean="0"/>
              <a:t>Demo title</a:t>
            </a:r>
            <a:endParaRPr lang="en-US" dirty="0"/>
          </a:p>
        </p:txBody>
      </p:sp>
    </p:spTree>
    <p:extLst>
      <p:ext uri="{BB962C8B-B14F-4D97-AF65-F5344CB8AC3E}">
        <p14:creationId xmlns:p14="http://schemas.microsoft.com/office/powerpoint/2010/main" val="3123942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l="6613" b="43969"/>
          <a:stretch/>
        </p:blipFill>
        <p:spPr>
          <a:xfrm>
            <a:off x="0" y="0"/>
            <a:ext cx="9144000" cy="6858001"/>
          </a:xfrm>
          <a:prstGeom prst="rect">
            <a:avLst/>
          </a:prstGeom>
        </p:spPr>
      </p:pic>
      <p:sp>
        <p:nvSpPr>
          <p:cNvPr id="5" name="Rectangle 4"/>
          <p:cNvSpPr/>
          <p:nvPr userDrawn="1"/>
        </p:nvSpPr>
        <p:spPr bwMode="auto">
          <a:xfrm>
            <a:off x="201929" y="1186356"/>
            <a:ext cx="5378549" cy="269798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marL="0" marR="0" lvl="0" indent="0" algn="ctr" defTabSz="685647" rtl="0" eaLnBrk="1" fontAlgn="base" latinLnBrk="0" hangingPunct="1">
              <a:lnSpc>
                <a:spcPct val="100000"/>
              </a:lnSpc>
              <a:spcBef>
                <a:spcPct val="0"/>
              </a:spcBef>
              <a:spcAft>
                <a:spcPct val="0"/>
              </a:spcAft>
              <a:buClrTx/>
              <a:buSzTx/>
              <a:buFontTx/>
              <a:buNone/>
              <a:tabLst/>
              <a:defRPr/>
            </a:pPr>
            <a:endParaRPr kumimoji="0" lang="en-US" sz="147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p:cNvSpPr>
            <a:spLocks noGrp="1"/>
          </p:cNvSpPr>
          <p:nvPr>
            <p:ph type="title" hasCustomPrompt="1"/>
          </p:nvPr>
        </p:nvSpPr>
        <p:spPr>
          <a:xfrm>
            <a:off x="201931" y="1186356"/>
            <a:ext cx="5378548" cy="2697988"/>
          </a:xfrm>
          <a:noFill/>
        </p:spPr>
        <p:txBody>
          <a:bodyPr tIns="91440" bIns="91440" anchor="t" anchorCtr="0"/>
          <a:lstStyle>
            <a:lvl1pPr>
              <a:defRPr sz="5294" spc="-74" baseline="0">
                <a:gradFill>
                  <a:gsLst>
                    <a:gs pos="100000">
                      <a:schemeClr val="bg1">
                        <a:lumMod val="50000"/>
                      </a:schemeClr>
                    </a:gs>
                    <a:gs pos="0">
                      <a:schemeClr val="bg1">
                        <a:lumMod val="50000"/>
                      </a:schemeClr>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5915188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F412DF-D76F-4A2D-9C0A-12B950F28C5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2"/>
            <a:ext cx="8740142" cy="1796217"/>
          </a:xfrm>
          <a:noFill/>
        </p:spPr>
        <p:txBody>
          <a:bodyPr tIns="91440" bIns="91440" anchor="t" anchorCtr="0"/>
          <a:lstStyle>
            <a:lvl1pPr>
              <a:defRPr sz="6471" spc="-74"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6323272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Section Title Accent Color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2"/>
            <a:ext cx="8740142" cy="1796217"/>
          </a:xfrm>
          <a:noFill/>
        </p:spPr>
        <p:txBody>
          <a:bodyPr tIns="91440" bIns="91440" anchor="t" anchorCtr="0"/>
          <a:lstStyle>
            <a:lvl1pPr>
              <a:defRPr sz="6471" spc="-74"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4829916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Section Title Accent Color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2"/>
            <a:ext cx="8740142" cy="1796217"/>
          </a:xfrm>
          <a:noFill/>
        </p:spPr>
        <p:txBody>
          <a:bodyPr tIns="91440" bIns="91440" anchor="t" anchorCtr="0"/>
          <a:lstStyle>
            <a:lvl1pPr>
              <a:defRPr sz="6471" spc="-74"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1259984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201696" y="-1459"/>
            <a:ext cx="8741880" cy="899665"/>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01929" y="924930"/>
            <a:ext cx="8740142" cy="1538242"/>
          </a:xfrm>
        </p:spPr>
        <p:txBody>
          <a:bodyPr/>
          <a:lstStyle>
            <a:lvl1pPr marL="0" indent="0">
              <a:buNone/>
              <a:defRPr>
                <a:gradFill>
                  <a:gsLst>
                    <a:gs pos="1250">
                      <a:schemeClr val="tx2"/>
                    </a:gs>
                    <a:gs pos="99000">
                      <a:schemeClr val="tx2"/>
                    </a:gs>
                  </a:gsLst>
                  <a:lin ang="5400000" scaled="0"/>
                </a:gradFill>
              </a:defRPr>
            </a:lvl1pPr>
            <a:lvl2pPr marL="0" indent="0">
              <a:buFontTx/>
              <a:buNone/>
              <a:defRPr sz="1471"/>
            </a:lvl2pPr>
            <a:lvl3pPr marL="168090" indent="0">
              <a:buNone/>
              <a:defRPr sz="1471"/>
            </a:lvl3pPr>
            <a:lvl4pPr marL="336179" indent="0">
              <a:buNone/>
              <a:defRPr sz="1324"/>
            </a:lvl4pPr>
            <a:lvl5pPr marL="504269" indent="0">
              <a:buNone/>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3426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7"/>
            <a:ext cx="8740142" cy="1538242"/>
          </a:xfrm>
        </p:spPr>
        <p:txBody>
          <a:bodyPr/>
          <a:lstStyle>
            <a:lvl1pPr marL="0" indent="0">
              <a:buNone/>
              <a:defRPr>
                <a:gradFill>
                  <a:gsLst>
                    <a:gs pos="1250">
                      <a:schemeClr val="tx1"/>
                    </a:gs>
                    <a:gs pos="99000">
                      <a:schemeClr val="tx1"/>
                    </a:gs>
                  </a:gsLst>
                  <a:lin ang="5400000" scaled="0"/>
                </a:gradFill>
              </a:defRPr>
            </a:lvl1pPr>
            <a:lvl2pPr marL="0" indent="0">
              <a:buFontTx/>
              <a:buNone/>
              <a:defRPr sz="1471"/>
            </a:lvl2pPr>
            <a:lvl3pPr marL="168090" indent="0">
              <a:buNone/>
              <a:defRPr sz="1471"/>
            </a:lvl3pPr>
            <a:lvl4pPr marL="336179" indent="0">
              <a:buNone/>
              <a:defRPr sz="1324"/>
            </a:lvl4pPr>
            <a:lvl5pPr marL="504269" indent="0">
              <a:buNone/>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6655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01929" y="1190734"/>
            <a:ext cx="8740142" cy="16873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84681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29" y="1189177"/>
            <a:ext cx="8740142" cy="1687385"/>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531436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1864228"/>
          </a:xfrm>
        </p:spPr>
        <p:txBody>
          <a:bodyPr wrap="square">
            <a:spAutoFit/>
          </a:bodyPr>
          <a:lstStyle>
            <a:lvl1pPr marL="0" indent="0">
              <a:spcBef>
                <a:spcPts val="900"/>
              </a:spcBef>
              <a:buClr>
                <a:schemeClr val="tx1"/>
              </a:buClr>
              <a:buFont typeface="Wingdings" pitchFamily="2" charset="2"/>
              <a:buNone/>
              <a:defRPr sz="2647">
                <a:gradFill>
                  <a:gsLst>
                    <a:gs pos="1250">
                      <a:schemeClr val="tx2"/>
                    </a:gs>
                    <a:gs pos="99000">
                      <a:schemeClr val="tx2"/>
                    </a:gs>
                  </a:gsLst>
                  <a:lin ang="5400000" scaled="0"/>
                </a:gradFill>
              </a:defRPr>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1864228"/>
          </a:xfrm>
        </p:spPr>
        <p:txBody>
          <a:bodyPr wrap="square">
            <a:spAutoFit/>
          </a:bodyPr>
          <a:lstStyle>
            <a:lvl1pPr marL="0" indent="0">
              <a:spcBef>
                <a:spcPts val="900"/>
              </a:spcBef>
              <a:buClr>
                <a:schemeClr val="tx1"/>
              </a:buClr>
              <a:buFont typeface="Wingdings" pitchFamily="2" charset="2"/>
              <a:buNone/>
              <a:defRPr sz="2647">
                <a:gradFill>
                  <a:gsLst>
                    <a:gs pos="1250">
                      <a:schemeClr val="tx2"/>
                    </a:gs>
                    <a:gs pos="99000">
                      <a:schemeClr val="tx2"/>
                    </a:gs>
                  </a:gsLst>
                  <a:lin ang="5400000" scaled="0"/>
                </a:gradFill>
              </a:defRPr>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299078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1864228"/>
          </a:xfrm>
        </p:spPr>
        <p:txBody>
          <a:bodyPr wrap="square">
            <a:spAutoFit/>
          </a:bodyPr>
          <a:lstStyle>
            <a:lvl1pPr marL="0" indent="0">
              <a:spcBef>
                <a:spcPts val="900"/>
              </a:spcBef>
              <a:buClr>
                <a:schemeClr val="tx1"/>
              </a:buClr>
              <a:buFont typeface="Wingdings" pitchFamily="2" charset="2"/>
              <a:buNone/>
              <a:defRPr sz="2647"/>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1864228"/>
          </a:xfrm>
        </p:spPr>
        <p:txBody>
          <a:bodyPr wrap="square">
            <a:spAutoFit/>
          </a:bodyPr>
          <a:lstStyle>
            <a:lvl1pPr marL="0" indent="0">
              <a:spcBef>
                <a:spcPts val="900"/>
              </a:spcBef>
              <a:buClr>
                <a:schemeClr val="tx1"/>
              </a:buClr>
              <a:buFont typeface="Wingdings" pitchFamily="2" charset="2"/>
              <a:buNone/>
              <a:defRPr sz="2647"/>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62587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1864228"/>
          </a:xfrm>
        </p:spPr>
        <p:txBody>
          <a:bodyPr wrap="square">
            <a:spAutoFit/>
          </a:bodyPr>
          <a:lstStyle>
            <a:lvl1pPr marL="211280" indent="-211280">
              <a:spcBef>
                <a:spcPts val="900"/>
              </a:spcBef>
              <a:buClr>
                <a:schemeClr val="tx1"/>
              </a:buClr>
              <a:buFont typeface="Arial" pitchFamily="34" charset="0"/>
              <a:buChar char="•"/>
              <a:defRPr sz="2647"/>
            </a:lvl1pPr>
            <a:lvl2pPr marL="390566" indent="-171468">
              <a:defRPr sz="1471"/>
            </a:lvl2pPr>
            <a:lvl3pPr marL="514405" indent="-123838">
              <a:tabLst/>
              <a:defRPr sz="1471"/>
            </a:lvl3pPr>
            <a:lvl4pPr marL="647768" indent="-133364">
              <a:defRPr sz="1324"/>
            </a:lvl4pPr>
            <a:lvl5pPr marL="771607" indent="-123838">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1864228"/>
          </a:xfrm>
        </p:spPr>
        <p:txBody>
          <a:bodyPr wrap="square">
            <a:spAutoFit/>
          </a:bodyPr>
          <a:lstStyle>
            <a:lvl1pPr marL="211280" indent="-211280">
              <a:spcBef>
                <a:spcPts val="900"/>
              </a:spcBef>
              <a:buClr>
                <a:schemeClr val="tx1"/>
              </a:buClr>
              <a:buFont typeface="Arial" pitchFamily="34" charset="0"/>
              <a:buChar char="•"/>
              <a:defRPr sz="2647"/>
            </a:lvl1pPr>
            <a:lvl2pPr marL="390566" indent="-171468">
              <a:defRPr sz="1471"/>
            </a:lvl2pPr>
            <a:lvl3pPr marL="514405" indent="-123838">
              <a:tabLst/>
              <a:defRPr sz="1471"/>
            </a:lvl3pPr>
            <a:lvl4pPr marL="647768" indent="-133364">
              <a:defRPr sz="1324"/>
            </a:lvl4pPr>
            <a:lvl5pPr marL="771607" indent="-123838">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2785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25352E-E6B1-4CE6-956C-A30EA31C9CA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2013372"/>
          </a:xfrm>
        </p:spPr>
        <p:txBody>
          <a:bodyPr wrap="square">
            <a:spAutoFit/>
          </a:bodyPr>
          <a:lstStyle>
            <a:lvl1pPr marL="211280" indent="-211280">
              <a:spcBef>
                <a:spcPts val="900"/>
              </a:spcBef>
              <a:buClr>
                <a:schemeClr val="tx2"/>
              </a:buClr>
              <a:buFont typeface="Arial" pitchFamily="34" charset="0"/>
              <a:buChar char="•"/>
              <a:defRPr sz="2647">
                <a:gradFill>
                  <a:gsLst>
                    <a:gs pos="1250">
                      <a:schemeClr val="tx2"/>
                    </a:gs>
                    <a:gs pos="99000">
                      <a:schemeClr val="tx2"/>
                    </a:gs>
                  </a:gsLst>
                  <a:lin ang="5400000" scaled="0"/>
                </a:gradFill>
              </a:defRPr>
            </a:lvl1pPr>
            <a:lvl2pPr marL="390566" indent="-171468">
              <a:defRPr sz="1765"/>
            </a:lvl2pPr>
            <a:lvl3pPr marL="514405" indent="-123838">
              <a:tabLst/>
              <a:defRPr sz="1765"/>
            </a:lvl3pPr>
            <a:lvl4pPr marL="647768" indent="-133364">
              <a:defRPr/>
            </a:lvl4pPr>
            <a:lvl5pPr marL="771607" indent="-123838">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2013372"/>
          </a:xfrm>
        </p:spPr>
        <p:txBody>
          <a:bodyPr wrap="square">
            <a:spAutoFit/>
          </a:bodyPr>
          <a:lstStyle>
            <a:lvl1pPr marL="211280" indent="-211280">
              <a:spcBef>
                <a:spcPts val="900"/>
              </a:spcBef>
              <a:buClr>
                <a:schemeClr val="tx2"/>
              </a:buClr>
              <a:buFont typeface="Arial" pitchFamily="34" charset="0"/>
              <a:buChar char="•"/>
              <a:defRPr sz="2647">
                <a:gradFill>
                  <a:gsLst>
                    <a:gs pos="1250">
                      <a:schemeClr val="tx2"/>
                    </a:gs>
                    <a:gs pos="99000">
                      <a:schemeClr val="tx2"/>
                    </a:gs>
                  </a:gsLst>
                  <a:lin ang="5400000" scaled="0"/>
                </a:gradFill>
              </a:defRPr>
            </a:lvl1pPr>
            <a:lvl2pPr marL="390566" indent="-171468">
              <a:defRPr sz="1765"/>
            </a:lvl2pPr>
            <a:lvl3pPr marL="514405" indent="-123838">
              <a:tabLst/>
              <a:defRPr sz="1765"/>
            </a:lvl3pPr>
            <a:lvl4pPr marL="647768" indent="-133364">
              <a:defRPr/>
            </a:lvl4pPr>
            <a:lvl5pPr marL="771607" indent="-123838">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202264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41043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8422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Blank Accent Color 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6606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Blank Accent Color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5876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Blank Accent Color 3">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879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189176"/>
            <a:ext cx="9144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2" tIns="34292" rIns="34292" bIns="34292" numCol="1" spcCol="0" rtlCol="0" fromWordArt="0" anchor="ctr" anchorCtr="0" forceAA="0" compatLnSpc="1">
            <a:prstTxWarp prst="textNoShape">
              <a:avLst/>
            </a:prstTxWarp>
            <a:noAutofit/>
          </a:bodyPr>
          <a:lstStyle/>
          <a:p>
            <a:pPr marL="0" marR="0" lvl="0" indent="0" algn="ctr" defTabSz="685647" rtl="0" eaLnBrk="1" fontAlgn="base" latinLnBrk="0" hangingPunct="1">
              <a:lnSpc>
                <a:spcPct val="100000"/>
              </a:lnSpc>
              <a:spcBef>
                <a:spcPct val="0"/>
              </a:spcBef>
              <a:spcAft>
                <a:spcPct val="0"/>
              </a:spcAft>
              <a:buClrTx/>
              <a:buSzTx/>
              <a:buFontTx/>
              <a:buNone/>
              <a:tabLst/>
              <a:defRPr/>
            </a:pPr>
            <a:endParaRPr kumimoji="0" lang="en-US" sz="1324"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01930" y="1192415"/>
            <a:ext cx="8740141" cy="1616083"/>
          </a:xfrm>
        </p:spPr>
        <p:txBody>
          <a:bodyPr/>
          <a:lstStyle>
            <a:lvl1pPr marL="0" indent="0">
              <a:buNone/>
              <a:defRPr sz="2426">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25482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42986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59894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7727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668622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29" y="1189177"/>
            <a:ext cx="8740142" cy="1845826"/>
          </a:xfrm>
          <a:prstGeom prst="rect">
            <a:avLst/>
          </a:prstGeom>
        </p:spPr>
        <p:txBody>
          <a:bodyPr/>
          <a:lstStyle>
            <a:lvl1pPr marL="213614" indent="-213614">
              <a:buClr>
                <a:schemeClr val="tx1"/>
              </a:buClr>
              <a:buSzPct val="90000"/>
              <a:buFont typeface="Arial" pitchFamily="34" charset="0"/>
              <a:buChar char="•"/>
              <a:defRPr sz="2647">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20224" indent="-206610">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33838" indent="-213614">
              <a:buClr>
                <a:schemeClr val="tx1"/>
              </a:buClr>
              <a:buSzPct val="90000"/>
              <a:buFont typeface="Arial" pitchFamily="34" charset="0"/>
              <a:buChar char="•"/>
              <a:defRPr sz="2059">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01928" indent="-168090">
              <a:buClr>
                <a:schemeClr val="tx1"/>
              </a:buClr>
              <a:buSzPct val="90000"/>
              <a:buFont typeface="Arial" pitchFamily="34" charset="0"/>
              <a:buChar char="•"/>
              <a:defRPr sz="1765">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70017" indent="-168090">
              <a:buClr>
                <a:schemeClr val="tx1"/>
              </a:buClr>
              <a:buSzPct val="90000"/>
              <a:buFont typeface="Arial" pitchFamily="34" charset="0"/>
              <a:buChar char="•"/>
              <a:defRPr sz="147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9144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2721"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1199610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499"/>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433965"/>
          </a:xfrm>
        </p:spPr>
        <p:txBody>
          <a:bodyPr/>
          <a:lstStyle>
            <a:lvl1pPr marL="0" indent="0" algn="ctr">
              <a:buNone/>
              <a:defRPr sz="1800"/>
            </a:lvl1pPr>
            <a:lvl2pPr marL="342869" indent="0" algn="ctr">
              <a:buNone/>
              <a:defRPr sz="1500"/>
            </a:lvl2pPr>
            <a:lvl3pPr marL="685739" indent="0" algn="ctr">
              <a:buNone/>
              <a:defRPr sz="1350"/>
            </a:lvl3pPr>
            <a:lvl4pPr marL="1028607" indent="0" algn="ctr">
              <a:buNone/>
              <a:defRPr sz="1200"/>
            </a:lvl4pPr>
            <a:lvl5pPr marL="1371476" indent="0" algn="ctr">
              <a:buNone/>
              <a:defRPr sz="1200"/>
            </a:lvl5pPr>
            <a:lvl6pPr marL="1714345" indent="0" algn="ctr">
              <a:buNone/>
              <a:defRPr sz="1200"/>
            </a:lvl6pPr>
            <a:lvl7pPr marL="2057215" indent="0" algn="ctr">
              <a:buNone/>
              <a:defRPr sz="1200"/>
            </a:lvl7pPr>
            <a:lvl8pPr marL="2400084" indent="0" algn="ctr">
              <a:buNone/>
              <a:defRPr sz="1200"/>
            </a:lvl8pPr>
            <a:lvl9pPr marL="2742953"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a:xfrm>
            <a:off x="628651" y="6356351"/>
            <a:ext cx="2057400" cy="365125"/>
          </a:xfrm>
          <a:prstGeom prst="rect">
            <a:avLst/>
          </a:prstGeom>
        </p:spPr>
        <p:txBody>
          <a:bodyPr/>
          <a:lstStyle/>
          <a:p>
            <a:pPr marL="0" marR="0" lvl="0" indent="0" algn="l" defTabSz="685845" rtl="0" eaLnBrk="1" fontAlgn="auto" latinLnBrk="0" hangingPunct="1">
              <a:lnSpc>
                <a:spcPct val="100000"/>
              </a:lnSpc>
              <a:spcBef>
                <a:spcPts val="0"/>
              </a:spcBef>
              <a:spcAft>
                <a:spcPts val="0"/>
              </a:spcAft>
              <a:buClrTx/>
              <a:buSzTx/>
              <a:buFontTx/>
              <a:buNone/>
              <a:tabLst/>
              <a:defRPr/>
            </a:pPr>
            <a:r>
              <a:rPr kumimoji="0" lang="en-US" sz="1324" b="0" i="0" u="none" strike="noStrike" kern="1200" cap="none" spc="0" normalizeH="0" baseline="0" noProof="0" smtClean="0">
                <a:ln>
                  <a:noFill/>
                </a:ln>
                <a:solidFill>
                  <a:srgbClr val="525051"/>
                </a:solidFill>
                <a:effectLst/>
                <a:uLnTx/>
                <a:uFillTx/>
                <a:latin typeface="Segoe UI"/>
                <a:ea typeface="ＭＳ Ｐゴシック" pitchFamily="50" charset="-128"/>
                <a:cs typeface="+mn-cs"/>
              </a:rPr>
              <a:t>January 26, 2016</a:t>
            </a:r>
            <a:endParaRPr kumimoji="0" lang="en-US" sz="1324" b="0" i="0" u="none" strike="noStrike" kern="1200" cap="none" spc="0" normalizeH="0" baseline="0" noProof="0" dirty="0">
              <a:ln>
                <a:noFill/>
              </a:ln>
              <a:solidFill>
                <a:srgbClr val="525051"/>
              </a:solidFill>
              <a:effectLst/>
              <a:uLnTx/>
              <a:uFillTx/>
              <a:latin typeface="Segoe UI"/>
              <a:ea typeface="ＭＳ Ｐゴシック" pitchFamily="50" charset="-128"/>
              <a:cs typeface="+mn-cs"/>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marL="0" marR="0" lvl="0" indent="0" algn="l" defTabSz="685845" rtl="0" eaLnBrk="1" fontAlgn="auto" latinLnBrk="0" hangingPunct="1">
              <a:lnSpc>
                <a:spcPct val="100000"/>
              </a:lnSpc>
              <a:spcBef>
                <a:spcPts val="0"/>
              </a:spcBef>
              <a:spcAft>
                <a:spcPts val="0"/>
              </a:spcAft>
              <a:buClrTx/>
              <a:buSzTx/>
              <a:buFontTx/>
              <a:buNone/>
              <a:tabLst/>
              <a:defRPr/>
            </a:pPr>
            <a:r>
              <a:rPr kumimoji="0" lang="en-US" sz="1324" b="0" i="0" u="none" strike="noStrike" kern="1200" cap="none" spc="0" normalizeH="0" baseline="0" noProof="0" smtClean="0">
                <a:ln>
                  <a:noFill/>
                </a:ln>
                <a:solidFill>
                  <a:srgbClr val="525051"/>
                </a:solidFill>
                <a:effectLst/>
                <a:uLnTx/>
                <a:uFillTx/>
                <a:latin typeface="Segoe UI"/>
                <a:ea typeface="ＭＳ Ｐゴシック" pitchFamily="50" charset="-128"/>
                <a:cs typeface="+mn-cs"/>
              </a:rPr>
              <a:t>M. Roetteler</a:t>
            </a:r>
            <a:endParaRPr kumimoji="0" lang="en-US" sz="1324" b="0" i="0" u="none" strike="noStrike" kern="1200" cap="none" spc="0" normalizeH="0" baseline="0" noProof="0" dirty="0">
              <a:ln>
                <a:noFill/>
              </a:ln>
              <a:solidFill>
                <a:srgbClr val="525051"/>
              </a:solidFill>
              <a:effectLst/>
              <a:uLnTx/>
              <a:uFillTx/>
              <a:latin typeface="Segoe UI"/>
              <a:ea typeface="ＭＳ Ｐゴシック" pitchFamily="50" charset="-128"/>
              <a:cs typeface="+mn-cs"/>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marL="0" marR="0" lvl="0" indent="0" algn="l" defTabSz="685845" rtl="0" eaLnBrk="1" fontAlgn="auto" latinLnBrk="0" hangingPunct="1">
              <a:lnSpc>
                <a:spcPct val="100000"/>
              </a:lnSpc>
              <a:spcBef>
                <a:spcPts val="0"/>
              </a:spcBef>
              <a:spcAft>
                <a:spcPts val="0"/>
              </a:spcAft>
              <a:buClrTx/>
              <a:buSzTx/>
              <a:buFontTx/>
              <a:buNone/>
              <a:tabLst/>
              <a:defRPr/>
            </a:pPr>
            <a:fld id="{CE0F7553-24D4-49B9-BB48-41B3E4A171BE}" type="slidenum">
              <a:rPr kumimoji="0" lang="en-US" sz="1324" b="0" i="0" u="none" strike="noStrike" kern="1200" cap="none" spc="0" normalizeH="0" baseline="0" noProof="0" smtClean="0">
                <a:ln>
                  <a:noFill/>
                </a:ln>
                <a:solidFill>
                  <a:srgbClr val="525051"/>
                </a:solidFill>
                <a:effectLst/>
                <a:uLnTx/>
                <a:uFillTx/>
                <a:latin typeface="Segoe UI"/>
                <a:ea typeface="ＭＳ Ｐゴシック" pitchFamily="50" charset="-128"/>
                <a:cs typeface="+mn-cs"/>
              </a:rPr>
              <a:pPr marL="0" marR="0" lvl="0" indent="0" algn="l" defTabSz="685845" rtl="0" eaLnBrk="1" fontAlgn="auto" latinLnBrk="0" hangingPunct="1">
                <a:lnSpc>
                  <a:spcPct val="100000"/>
                </a:lnSpc>
                <a:spcBef>
                  <a:spcPts val="0"/>
                </a:spcBef>
                <a:spcAft>
                  <a:spcPts val="0"/>
                </a:spcAft>
                <a:buClrTx/>
                <a:buSzTx/>
                <a:buFontTx/>
                <a:buNone/>
                <a:tabLst/>
                <a:defRPr/>
              </a:pPr>
              <a:t>‹#›</a:t>
            </a:fld>
            <a:endParaRPr kumimoji="0" lang="en-US" sz="1324" b="0" i="0" u="none" strike="noStrike" kern="1200" cap="none" spc="0" normalizeH="0" baseline="0" noProof="0" dirty="0">
              <a:ln>
                <a:noFill/>
              </a:ln>
              <a:solidFill>
                <a:srgbClr val="525051"/>
              </a:solidFill>
              <a:effectLst/>
              <a:uLnTx/>
              <a:uFillTx/>
              <a:latin typeface="Segoe UI"/>
              <a:ea typeface="ＭＳ Ｐゴシック" pitchFamily="50" charset="-128"/>
              <a:cs typeface="+mn-cs"/>
            </a:endParaRPr>
          </a:p>
        </p:txBody>
      </p:sp>
    </p:spTree>
    <p:extLst>
      <p:ext uri="{BB962C8B-B14F-4D97-AF65-F5344CB8AC3E}">
        <p14:creationId xmlns:p14="http://schemas.microsoft.com/office/powerpoint/2010/main" val="5341019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BDA9AEF-71CA-47AD-BB66-07927C853C4B}"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9344599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FE107C1-DCD3-4E2D-8E45-E8E2723551A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1518B8D-8644-4C2C-8A75-8459167D0B01}"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79768133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7497738-C63B-4953-8D9D-C16D41E2C1B3}"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87537817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A7FD1FA-A0CE-4827-BE21-BFEF23D89C2E}"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60018438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3BAE18F-CA0F-4435-A1B4-A9B990CD0E97}"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80706243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6F412DF-D76F-4A2D-9C0A-12B950F28C53}"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89716782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325352E-E6B1-4CE6-956C-A30EA31C9CAD}"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72140255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FE107C1-DCD3-4E2D-8E45-E8E2723551AA}"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422057202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D6EE97-5AAA-49C4-8EC1-05BE0FB0E868}"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40047202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513A65-479A-419E-A033-D4B1F6EE28CB}"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0830941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BDA9AEF-71CA-47AD-BB66-07927C853C4B}"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2570909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D6EE97-5AAA-49C4-8EC1-05BE0FB0E86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1518B8D-8644-4C2C-8A75-8459167D0B01}"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86393689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7497738-C63B-4953-8D9D-C16D41E2C1B3}"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07227667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A7FD1FA-A0CE-4827-BE21-BFEF23D89C2E}"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4043963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3BAE18F-CA0F-4435-A1B4-A9B990CD0E97}"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31777412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6F412DF-D76F-4A2D-9C0A-12B950F28C53}"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08099121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325352E-E6B1-4CE6-956C-A30EA31C9CAD}"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92794136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FE107C1-DCD3-4E2D-8E45-E8E2723551AA}"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80816126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D6EE97-5AAA-49C4-8EC1-05BE0FB0E868}"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94340530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513A65-479A-419E-A033-D4B1F6EE28CB}"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04818302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lvl1pPr>
              <a:defRPr b="1">
                <a:solidFill>
                  <a:srgbClr val="FF0000"/>
                </a:solidFill>
              </a:defRPr>
            </a:lvl1pPr>
          </a:lstStyle>
          <a:p>
            <a:r>
              <a:rPr lang="en-US" dirty="0" smtClean="0"/>
              <a:t>Click to edit Master title style</a:t>
            </a:r>
            <a:endParaRPr lang="en-US" dirty="0"/>
          </a:p>
        </p:txBody>
      </p:sp>
      <p:sp>
        <p:nvSpPr>
          <p:cNvPr id="3" name="Date Placeholder 3"/>
          <p:cNvSpPr>
            <a:spLocks noGrp="1"/>
          </p:cNvSpPr>
          <p:nvPr>
            <p:ph type="dt" sz="half" idx="10"/>
          </p:nvPr>
        </p:nvSpPr>
        <p:spPr>
          <a:xfrm>
            <a:off x="457200" y="6492875"/>
            <a:ext cx="2133600" cy="365125"/>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4" name="Footer Placeholder 4"/>
          <p:cNvSpPr>
            <a:spLocks noGrp="1"/>
          </p:cNvSpPr>
          <p:nvPr>
            <p:ph type="ftr" sz="quarter" idx="11"/>
          </p:nvPr>
        </p:nvSpPr>
        <p:spPr>
          <a:xfrm>
            <a:off x="3200400" y="6492875"/>
            <a:ext cx="2895600" cy="365125"/>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Slide Number Placeholder 5"/>
          <p:cNvSpPr>
            <a:spLocks noGrp="1"/>
          </p:cNvSpPr>
          <p:nvPr>
            <p:ph type="sldNum" sz="quarter" idx="12"/>
          </p:nvPr>
        </p:nvSpPr>
        <p:spPr>
          <a:xfrm>
            <a:off x="6553200" y="6492875"/>
            <a:ext cx="2133600" cy="365125"/>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8B7496A-6294-4EA6-B43F-A48964E0DD6C}"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57567772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513A65-479A-419E-A033-D4B1F6EE28C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1_Walkin no tag line">
    <p:spTree>
      <p:nvGrpSpPr>
        <p:cNvPr id="1" name=""/>
        <p:cNvGrpSpPr/>
        <p:nvPr/>
      </p:nvGrpSpPr>
      <p:grpSpPr>
        <a:xfrm>
          <a:off x="0" y="0"/>
          <a:ext cx="0" cy="0"/>
          <a:chOff x="0" y="0"/>
          <a:chExt cx="0" cy="0"/>
        </a:xfrm>
      </p:grpSpPr>
      <p:pic>
        <p:nvPicPr>
          <p:cNvPr id="3" name="Picture 2" descr="CollageBackground.jpg"/>
          <p:cNvPicPr>
            <a:picLocks noChangeAspect="1"/>
          </p:cNvPicPr>
          <p:nvPr userDrawn="1"/>
        </p:nvPicPr>
        <p:blipFill rotWithShape="1">
          <a:blip r:embed="rId2">
            <a:extLst>
              <a:ext uri="{28A0092B-C50C-407E-A947-70E740481C1C}">
                <a14:useLocalDpi xmlns:a14="http://schemas.microsoft.com/office/drawing/2010/main" val="0"/>
              </a:ext>
            </a:extLst>
          </a:blip>
          <a:srcRect l="25874" t="19180" r="3951" b="28197"/>
          <a:stretch/>
        </p:blipFill>
        <p:spPr>
          <a:xfrm>
            <a:off x="0" y="0"/>
            <a:ext cx="9144000" cy="6858000"/>
          </a:xfrm>
          <a:prstGeom prst="rect">
            <a:avLst/>
          </a:prstGeom>
        </p:spPr>
      </p:pic>
      <p:pic>
        <p:nvPicPr>
          <p:cNvPr id="4" name="Picture 3"/>
          <p:cNvPicPr>
            <a:picLocks noChangeAspect="1"/>
          </p:cNvPicPr>
          <p:nvPr userDrawn="1"/>
        </p:nvPicPr>
        <p:blipFill rotWithShape="1">
          <a:blip r:embed="rId3"/>
          <a:srcRect r="29228" b="58327"/>
          <a:stretch/>
        </p:blipFill>
        <p:spPr>
          <a:xfrm>
            <a:off x="7457872" y="0"/>
            <a:ext cx="1699097" cy="985891"/>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white">
          <a:xfrm>
            <a:off x="7600030" y="296929"/>
            <a:ext cx="1208277" cy="345156"/>
          </a:xfrm>
          <a:prstGeom prst="rect">
            <a:avLst/>
          </a:prstGeom>
        </p:spPr>
      </p:pic>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79459" y="4489035"/>
            <a:ext cx="1599299" cy="1684099"/>
          </a:xfrm>
          <a:prstGeom prst="rect">
            <a:avLst/>
          </a:prstGeom>
        </p:spPr>
      </p:pic>
      <p:pic>
        <p:nvPicPr>
          <p:cNvPr id="5" name="Picture 4"/>
          <p:cNvPicPr>
            <a:picLocks noChangeAspect="1"/>
          </p:cNvPicPr>
          <p:nvPr userDrawn="1"/>
        </p:nvPicPr>
        <p:blipFill>
          <a:blip r:embed="rId6"/>
          <a:stretch>
            <a:fillRect/>
          </a:stretch>
        </p:blipFill>
        <p:spPr>
          <a:xfrm>
            <a:off x="364173" y="2440234"/>
            <a:ext cx="4102732" cy="540490"/>
          </a:xfrm>
          <a:prstGeom prst="rect">
            <a:avLst/>
          </a:prstGeom>
        </p:spPr>
      </p:pic>
      <p:sp>
        <p:nvSpPr>
          <p:cNvPr id="7" name="Rectangle 6"/>
          <p:cNvSpPr/>
          <p:nvPr userDrawn="1"/>
        </p:nvSpPr>
        <p:spPr bwMode="auto">
          <a:xfrm>
            <a:off x="1" y="1751868"/>
            <a:ext cx="5580478" cy="2885981"/>
          </a:xfrm>
          <a:prstGeom prst="rect">
            <a:avLst/>
          </a:prstGeom>
          <a:solidFill>
            <a:srgbClr val="00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marL="0" marR="0" lvl="0" indent="0" algn="ctr" defTabSz="685647" rtl="0" eaLnBrk="1" fontAlgn="base" latinLnBrk="0" hangingPunct="1">
              <a:lnSpc>
                <a:spcPct val="100000"/>
              </a:lnSpc>
              <a:spcBef>
                <a:spcPct val="0"/>
              </a:spcBef>
              <a:spcAft>
                <a:spcPct val="0"/>
              </a:spcAft>
              <a:buClrTx/>
              <a:buSzTx/>
              <a:buFontTx/>
              <a:buNone/>
              <a:tabLst/>
              <a:defRPr/>
            </a:pPr>
            <a:endParaRPr kumimoji="0" lang="en-US" sz="147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8" name="Picture 7"/>
          <p:cNvPicPr>
            <a:picLocks noChangeAspect="1"/>
          </p:cNvPicPr>
          <p:nvPr userDrawn="1"/>
        </p:nvPicPr>
        <p:blipFill>
          <a:blip r:embed="rId7"/>
          <a:stretch>
            <a:fillRect/>
          </a:stretch>
        </p:blipFill>
        <p:spPr>
          <a:xfrm>
            <a:off x="809882" y="2320562"/>
            <a:ext cx="3881714" cy="1599779"/>
          </a:xfrm>
          <a:prstGeom prst="rect">
            <a:avLst/>
          </a:prstGeom>
        </p:spPr>
      </p:pic>
      <p:pic>
        <p:nvPicPr>
          <p:cNvPr id="6" name="Picture 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86597" y="1387333"/>
            <a:ext cx="1421674" cy="1593166"/>
          </a:xfrm>
          <a:prstGeom prst="rect">
            <a:avLst/>
          </a:prstGeom>
        </p:spPr>
      </p:pic>
    </p:spTree>
    <p:extLst>
      <p:ext uri="{BB962C8B-B14F-4D97-AF65-F5344CB8AC3E}">
        <p14:creationId xmlns:p14="http://schemas.microsoft.com/office/powerpoint/2010/main" val="3933089256"/>
      </p:ext>
    </p:extLst>
  </p:cSld>
  <p:clrMapOvr>
    <a:masterClrMapping/>
  </p:clrMapOvr>
  <p:transition>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pic>
        <p:nvPicPr>
          <p:cNvPr id="9" name="Picture 8" descr="CollageBackground.jpg"/>
          <p:cNvPicPr>
            <a:picLocks noChangeAspect="1"/>
          </p:cNvPicPr>
          <p:nvPr userDrawn="1"/>
        </p:nvPicPr>
        <p:blipFill rotWithShape="1">
          <a:blip r:embed="rId2">
            <a:extLst>
              <a:ext uri="{28A0092B-C50C-407E-A947-70E740481C1C}">
                <a14:useLocalDpi xmlns:a14="http://schemas.microsoft.com/office/drawing/2010/main" val="0"/>
              </a:ext>
            </a:extLst>
          </a:blip>
          <a:srcRect l="7566" t="17420" r="47361" b="47708"/>
          <a:stretch/>
        </p:blipFill>
        <p:spPr>
          <a:xfrm>
            <a:off x="1" y="1"/>
            <a:ext cx="9143999" cy="7075400"/>
          </a:xfrm>
          <a:prstGeom prst="rect">
            <a:avLst/>
          </a:prstGeom>
        </p:spPr>
      </p:pic>
      <p:sp>
        <p:nvSpPr>
          <p:cNvPr id="10" name="Rectangle 9"/>
          <p:cNvSpPr/>
          <p:nvPr userDrawn="1"/>
        </p:nvSpPr>
        <p:spPr bwMode="auto">
          <a:xfrm>
            <a:off x="0" y="1187621"/>
            <a:ext cx="6405197" cy="3881344"/>
          </a:xfrm>
          <a:prstGeom prst="rect">
            <a:avLst/>
          </a:prstGeom>
          <a:solidFill>
            <a:srgbClr val="00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marL="0" marR="0" lvl="0" indent="0" algn="ctr" defTabSz="685647" rtl="0" eaLnBrk="1" fontAlgn="base" latinLnBrk="0" hangingPunct="1">
              <a:lnSpc>
                <a:spcPct val="100000"/>
              </a:lnSpc>
              <a:spcBef>
                <a:spcPct val="0"/>
              </a:spcBef>
              <a:spcAft>
                <a:spcPct val="0"/>
              </a:spcAft>
              <a:buClrTx/>
              <a:buSzTx/>
              <a:buFontTx/>
              <a:buNone/>
              <a:tabLst/>
              <a:defRPr/>
            </a:pPr>
            <a:endParaRPr kumimoji="0" lang="en-US" sz="147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6" name="Picture 5"/>
          <p:cNvPicPr>
            <a:picLocks noChangeAspect="1"/>
          </p:cNvPicPr>
          <p:nvPr userDrawn="1"/>
        </p:nvPicPr>
        <p:blipFill>
          <a:blip r:embed="rId3"/>
          <a:stretch>
            <a:fillRect/>
          </a:stretch>
        </p:blipFill>
        <p:spPr>
          <a:xfrm>
            <a:off x="6405198" y="4637850"/>
            <a:ext cx="2748547" cy="1536946"/>
          </a:xfrm>
          <a:prstGeom prst="rect">
            <a:avLst/>
          </a:prstGeom>
        </p:spPr>
      </p:pic>
      <p:pic>
        <p:nvPicPr>
          <p:cNvPr id="7" name="Picture 6"/>
          <p:cNvPicPr>
            <a:picLocks noChangeAspect="1"/>
          </p:cNvPicPr>
          <p:nvPr userDrawn="1"/>
        </p:nvPicPr>
        <p:blipFill>
          <a:blip r:embed="rId4"/>
          <a:stretch>
            <a:fillRect/>
          </a:stretch>
        </p:blipFill>
        <p:spPr>
          <a:xfrm>
            <a:off x="6828099" y="4965983"/>
            <a:ext cx="1955381" cy="805875"/>
          </a:xfrm>
          <a:prstGeom prst="rect">
            <a:avLst/>
          </a:prstGeom>
        </p:spPr>
      </p:pic>
      <p:sp>
        <p:nvSpPr>
          <p:cNvPr id="23" name="Text Placeholder 4"/>
          <p:cNvSpPr>
            <a:spLocks noGrp="1"/>
          </p:cNvSpPr>
          <p:nvPr>
            <p:ph type="body" sz="quarter" idx="12" hasCustomPrompt="1"/>
          </p:nvPr>
        </p:nvSpPr>
        <p:spPr bwMode="white">
          <a:xfrm>
            <a:off x="201930" y="3397035"/>
            <a:ext cx="6050867" cy="1622122"/>
          </a:xfrm>
          <a:noFill/>
          <a:ln>
            <a:noFill/>
          </a:ln>
        </p:spPr>
        <p:txBody>
          <a:bodyPr lIns="182880" tIns="146304" rIns="182880" bIns="146304">
            <a:noAutofit/>
          </a:bodyPr>
          <a:lstStyle>
            <a:lvl1pPr marL="0" indent="0">
              <a:spcBef>
                <a:spcPts val="0"/>
              </a:spcBef>
              <a:buNone/>
              <a:defRPr sz="2353" spc="0" baseline="0">
                <a:gradFill>
                  <a:gsLst>
                    <a:gs pos="100000">
                      <a:schemeClr val="tx1"/>
                    </a:gs>
                    <a:gs pos="0">
                      <a:schemeClr val="tx1"/>
                    </a:gs>
                  </a:gsLst>
                  <a:lin ang="5400000" scaled="0"/>
                </a:gradFill>
                <a:latin typeface="+mj-lt"/>
              </a:defRPr>
            </a:lvl1pPr>
          </a:lstStyle>
          <a:p>
            <a:pPr lvl="0"/>
            <a:r>
              <a:rPr lang="en-US" dirty="0" smtClean="0"/>
              <a:t>Speaker Name</a:t>
            </a:r>
          </a:p>
        </p:txBody>
      </p:sp>
      <p:sp>
        <p:nvSpPr>
          <p:cNvPr id="24" name="Title 1"/>
          <p:cNvSpPr>
            <a:spLocks noGrp="1"/>
          </p:cNvSpPr>
          <p:nvPr userDrawn="1">
            <p:ph type="title" hasCustomPrompt="1"/>
          </p:nvPr>
        </p:nvSpPr>
        <p:spPr bwMode="white">
          <a:xfrm>
            <a:off x="201929" y="1420883"/>
            <a:ext cx="6050868" cy="1976152"/>
          </a:xfrm>
          <a:noFill/>
          <a:ln>
            <a:noFill/>
          </a:ln>
        </p:spPr>
        <p:txBody>
          <a:bodyPr lIns="146304" tIns="91440" rIns="146304" bIns="91440" anchor="t" anchorCtr="0"/>
          <a:lstStyle>
            <a:lvl1pPr>
              <a:defRPr sz="3971" spc="-55" baseline="0">
                <a:gradFill>
                  <a:gsLst>
                    <a:gs pos="100000">
                      <a:schemeClr val="tx1"/>
                    </a:gs>
                    <a:gs pos="0">
                      <a:schemeClr val="tx1"/>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36242639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2"/>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sz="quarter" idx="10" hasCustomPrompt="1"/>
          </p:nvPr>
        </p:nvSpPr>
        <p:spPr>
          <a:xfrm>
            <a:off x="201929" y="1187621"/>
            <a:ext cx="8740142" cy="917880"/>
          </a:xfrm>
        </p:spPr>
        <p:txBody>
          <a:bodyPr/>
          <a:lstStyle>
            <a:lvl1pPr marL="0" indent="0">
              <a:buFontTx/>
              <a:buNone/>
              <a:defRPr sz="5294">
                <a:solidFill>
                  <a:schemeClr val="bg1"/>
                </a:solidFill>
              </a:defRPr>
            </a:lvl1pPr>
          </a:lstStyle>
          <a:p>
            <a:pPr lvl="0"/>
            <a:r>
              <a:rPr lang="en-US" dirty="0" smtClean="0"/>
              <a:t>Demo</a:t>
            </a:r>
            <a:endParaRPr lang="en-US" dirty="0"/>
          </a:p>
        </p:txBody>
      </p:sp>
      <p:sp>
        <p:nvSpPr>
          <p:cNvPr id="15" name="Text Placeholder 14"/>
          <p:cNvSpPr>
            <a:spLocks noGrp="1"/>
          </p:cNvSpPr>
          <p:nvPr>
            <p:ph type="body" sz="quarter" idx="11" hasCustomPrompt="1"/>
          </p:nvPr>
        </p:nvSpPr>
        <p:spPr>
          <a:xfrm>
            <a:off x="201929" y="4773828"/>
            <a:ext cx="6723186" cy="510524"/>
          </a:xfrm>
        </p:spPr>
        <p:txBody>
          <a:bodyPr/>
          <a:lstStyle>
            <a:lvl1pPr marL="0" indent="0">
              <a:buFontTx/>
              <a:buNone/>
              <a:defRPr sz="2353">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Speaker Name</a:t>
            </a:r>
          </a:p>
        </p:txBody>
      </p:sp>
    </p:spTree>
    <p:extLst>
      <p:ext uri="{BB962C8B-B14F-4D97-AF65-F5344CB8AC3E}">
        <p14:creationId xmlns:p14="http://schemas.microsoft.com/office/powerpoint/2010/main" val="1987669179"/>
      </p:ext>
    </p:extLst>
  </p:cSld>
  <p:clrMapOvr>
    <a:masterClrMapping/>
  </p:clrMapOvr>
  <p:transition>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tx2"/>
        </a:solidFill>
        <a:effectLst/>
      </p:bgPr>
    </p:bg>
    <p:spTree>
      <p:nvGrpSpPr>
        <p:cNvPr id="1" name=""/>
        <p:cNvGrpSpPr/>
        <p:nvPr/>
      </p:nvGrpSpPr>
      <p:grpSpPr>
        <a:xfrm>
          <a:off x="0" y="0"/>
          <a:ext cx="0" cy="0"/>
          <a:chOff x="0" y="0"/>
          <a:chExt cx="0" cy="0"/>
        </a:xfrm>
      </p:grpSpPr>
      <p:sp>
        <p:nvSpPr>
          <p:cNvPr id="6" name="Text Placeholder 12"/>
          <p:cNvSpPr>
            <a:spLocks noGrp="1"/>
          </p:cNvSpPr>
          <p:nvPr>
            <p:ph type="body" sz="quarter" idx="11" hasCustomPrompt="1"/>
          </p:nvPr>
        </p:nvSpPr>
        <p:spPr>
          <a:xfrm>
            <a:off x="201929" y="1183122"/>
            <a:ext cx="8740142" cy="917880"/>
          </a:xfrm>
        </p:spPr>
        <p:txBody>
          <a:bodyPr/>
          <a:lstStyle>
            <a:lvl1pPr marL="0" indent="0">
              <a:buFontTx/>
              <a:buNone/>
              <a:defRPr sz="5294">
                <a:solidFill>
                  <a:schemeClr val="bg1"/>
                </a:solidFill>
              </a:defRPr>
            </a:lvl1pPr>
          </a:lstStyle>
          <a:p>
            <a:pPr lvl="0"/>
            <a:r>
              <a:rPr lang="en-US" dirty="0" smtClean="0"/>
              <a:t>Video</a:t>
            </a:r>
            <a:endParaRPr lang="en-US" dirty="0"/>
          </a:p>
        </p:txBody>
      </p:sp>
    </p:spTree>
    <p:extLst>
      <p:ext uri="{BB962C8B-B14F-4D97-AF65-F5344CB8AC3E}">
        <p14:creationId xmlns:p14="http://schemas.microsoft.com/office/powerpoint/2010/main" val="2493087507"/>
      </p:ext>
    </p:extLst>
  </p:cSld>
  <p:clrMapOvr>
    <a:masterClrMapping/>
  </p:clrMapOvr>
  <p:transition>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2"/>
            <a:ext cx="8740142" cy="1796217"/>
          </a:xfrm>
          <a:noFill/>
        </p:spPr>
        <p:txBody>
          <a:bodyPr tIns="91440" bIns="91440" anchor="t" anchorCtr="0"/>
          <a:lstStyle>
            <a:lvl1pPr>
              <a:defRPr sz="6471" spc="-74" baseline="0">
                <a:gradFill>
                  <a:gsLst>
                    <a:gs pos="0">
                      <a:schemeClr val="bg1">
                        <a:lumMod val="50000"/>
                      </a:schemeClr>
                    </a:gs>
                    <a:gs pos="100000">
                      <a:schemeClr val="bg1">
                        <a:lumMod val="50000"/>
                      </a:schemeClr>
                    </a:gs>
                  </a:gsLst>
                  <a:lin ang="5400000" scaled="1"/>
                </a:gradFill>
              </a:defRPr>
            </a:lvl1pPr>
          </a:lstStyle>
          <a:p>
            <a:r>
              <a:rPr lang="en-US" dirty="0" smtClean="0"/>
              <a:t>Section title</a:t>
            </a:r>
            <a:endParaRPr lang="en-US" dirty="0"/>
          </a:p>
        </p:txBody>
      </p:sp>
    </p:spTree>
    <p:extLst>
      <p:ext uri="{BB962C8B-B14F-4D97-AF65-F5344CB8AC3E}">
        <p14:creationId xmlns:p14="http://schemas.microsoft.com/office/powerpoint/2010/main" val="382559935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2"/>
            <a:ext cx="8740142" cy="1796217"/>
          </a:xfrm>
          <a:noFill/>
        </p:spPr>
        <p:txBody>
          <a:bodyPr tIns="91440" bIns="91440" anchor="t" anchorCtr="0"/>
          <a:lstStyle>
            <a:lvl1pPr>
              <a:defRPr sz="6471" spc="-74"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72213683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2"/>
            <a:ext cx="8740142" cy="1796217"/>
          </a:xfrm>
          <a:noFill/>
        </p:spPr>
        <p:txBody>
          <a:bodyPr tIns="91440" bIns="91440" anchor="t" anchorCtr="0"/>
          <a:lstStyle>
            <a:lvl1pPr>
              <a:defRPr sz="6471" spc="-74"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21710077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7"/>
            <a:ext cx="8740142" cy="1538242"/>
          </a:xfrm>
        </p:spPr>
        <p:txBody>
          <a:bodyPr/>
          <a:lstStyle>
            <a:lvl1pPr marL="0" indent="0">
              <a:buNone/>
              <a:defRPr>
                <a:gradFill>
                  <a:gsLst>
                    <a:gs pos="1250">
                      <a:schemeClr val="tx2"/>
                    </a:gs>
                    <a:gs pos="99000">
                      <a:schemeClr val="tx2"/>
                    </a:gs>
                  </a:gsLst>
                  <a:lin ang="5400000" scaled="0"/>
                </a:gradFill>
              </a:defRPr>
            </a:lvl1pPr>
            <a:lvl2pPr marL="0" indent="0">
              <a:buFontTx/>
              <a:buNone/>
              <a:defRPr sz="1471"/>
            </a:lvl2pPr>
            <a:lvl3pPr marL="168090" indent="0">
              <a:buNone/>
              <a:defRPr sz="1471"/>
            </a:lvl3pPr>
            <a:lvl4pPr marL="336179" indent="0">
              <a:buNone/>
              <a:defRPr sz="1324"/>
            </a:lvl4pPr>
            <a:lvl5pPr marL="504269" indent="0">
              <a:buNone/>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16632508"/>
      </p:ext>
    </p:extLst>
  </p:cSld>
  <p:clrMapOvr>
    <a:masterClrMapping/>
  </p:clrMapOvr>
  <p:transition>
    <p:fade/>
  </p:transition>
  <p:timing>
    <p:tnLst>
      <p:par>
        <p:cT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7"/>
            <a:ext cx="8740142" cy="1538242"/>
          </a:xfrm>
        </p:spPr>
        <p:txBody>
          <a:bodyPr/>
          <a:lstStyle>
            <a:lvl1pPr marL="0" indent="0">
              <a:buNone/>
              <a:defRPr>
                <a:gradFill>
                  <a:gsLst>
                    <a:gs pos="1250">
                      <a:schemeClr val="tx1"/>
                    </a:gs>
                    <a:gs pos="99000">
                      <a:schemeClr val="tx1"/>
                    </a:gs>
                  </a:gsLst>
                  <a:lin ang="5400000" scaled="0"/>
                </a:gradFill>
              </a:defRPr>
            </a:lvl1pPr>
            <a:lvl2pPr marL="0" indent="0">
              <a:buFontTx/>
              <a:buNone/>
              <a:defRPr sz="1471"/>
            </a:lvl2pPr>
            <a:lvl3pPr marL="168090" indent="0">
              <a:buNone/>
              <a:defRPr sz="1471"/>
            </a:lvl3pPr>
            <a:lvl4pPr marL="336179" indent="0">
              <a:buNone/>
              <a:defRPr sz="1324"/>
            </a:lvl4pPr>
            <a:lvl5pPr marL="504269" indent="0">
              <a:buNone/>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01672613"/>
      </p:ext>
    </p:extLst>
  </p:cSld>
  <p:clrMapOvr>
    <a:masterClrMapping/>
  </p:clrMapOvr>
  <p:transition>
    <p:fade/>
  </p:transition>
  <p:timing>
    <p:tnLst>
      <p:par>
        <p:cT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01929" y="1190734"/>
            <a:ext cx="8740142" cy="16873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24062944"/>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304800"/>
            <a:ext cx="7315200" cy="609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14400" y="1295400"/>
            <a:ext cx="35814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95400"/>
            <a:ext cx="35814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14400" y="3771900"/>
            <a:ext cx="35814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771900"/>
            <a:ext cx="35814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a:ln/>
        </p:spPr>
        <p:txBody>
          <a:bodyPr/>
          <a:lstStyle>
            <a:lvl1pPr>
              <a:defRPr/>
            </a:lvl1pPr>
          </a:lstStyle>
          <a:p>
            <a:pPr>
              <a:defRPr/>
            </a:pPr>
            <a:fld id="{69083938-C101-42A7-9758-978E86B892F0}" type="slidenum">
              <a:rPr lang="en-US" altLang="ja-JP">
                <a:solidFill>
                  <a:prstClr val="black">
                    <a:tint val="75000"/>
                  </a:prstClr>
                </a:solidFill>
              </a:rPr>
              <a:pPr>
                <a:defRPr/>
              </a:pPr>
              <a:t>‹#›</a:t>
            </a:fld>
            <a:endParaRPr lang="en-US" altLang="ja-JP">
              <a:solidFill>
                <a:prstClr val="black">
                  <a:tint val="75000"/>
                </a:prstClr>
              </a:solidFill>
            </a:endParaRPr>
          </a:p>
        </p:txBody>
      </p:sp>
      <p:sp>
        <p:nvSpPr>
          <p:cNvPr id="8" name="Rectangle 6"/>
          <p:cNvSpPr>
            <a:spLocks noGrp="1" noChangeArrowheads="1"/>
          </p:cNvSpPr>
          <p:nvPr>
            <p:ph type="dt" sz="half" idx="11"/>
          </p:nvPr>
        </p:nvSpPr>
        <p:spPr>
          <a:ln/>
        </p:spPr>
        <p:txBody>
          <a:bodyPr/>
          <a:lstStyle>
            <a:lvl1pPr>
              <a:defRPr/>
            </a:lvl1pPr>
          </a:lstStyle>
          <a:p>
            <a:pPr>
              <a:defRPr/>
            </a:pPr>
            <a:r>
              <a:rPr lang="en-US" smtClean="0">
                <a:solidFill>
                  <a:prstClr val="black">
                    <a:tint val="75000"/>
                  </a:prstClr>
                </a:solidFill>
              </a:rPr>
              <a:t>January 26, 2016</a:t>
            </a:r>
            <a:endParaRPr lang="en-US" altLang="ja-JP">
              <a:solidFill>
                <a:prstClr val="black">
                  <a:tint val="75000"/>
                </a:prstClr>
              </a:solidFill>
            </a:endParaRPr>
          </a:p>
        </p:txBody>
      </p:sp>
      <p:sp>
        <p:nvSpPr>
          <p:cNvPr id="9" name="Rectangle 8"/>
          <p:cNvSpPr>
            <a:spLocks noGrp="1" noChangeArrowheads="1"/>
          </p:cNvSpPr>
          <p:nvPr>
            <p:ph type="ftr" sz="quarter" idx="12"/>
          </p:nvPr>
        </p:nvSpPr>
        <p:spPr>
          <a:ln/>
        </p:spPr>
        <p:txBody>
          <a:bodyPr/>
          <a:lstStyle>
            <a:lvl1pPr>
              <a:defRPr/>
            </a:lvl1pPr>
          </a:lstStyle>
          <a:p>
            <a:pPr>
              <a:defRPr/>
            </a:pPr>
            <a:r>
              <a:rPr lang="en-US" altLang="ja-JP" smtClean="0">
                <a:solidFill>
                  <a:prstClr val="black">
                    <a:tint val="75000"/>
                  </a:prstClr>
                </a:solidFill>
              </a:rPr>
              <a:t>M. Roetteler</a:t>
            </a:r>
            <a:endParaRPr lang="en-US" altLang="ja-JP">
              <a:solidFill>
                <a:prstClr val="black">
                  <a:tint val="75000"/>
                </a:prstClr>
              </a:solidFill>
            </a:endParaRPr>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29" y="1189177"/>
            <a:ext cx="8740142" cy="1687385"/>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31717215"/>
      </p:ext>
    </p:extLst>
  </p:cSld>
  <p:clrMapOvr>
    <a:masterClrMapping/>
  </p:clrMapOvr>
  <p:transition>
    <p:fade/>
  </p:transition>
  <p:timing>
    <p:tnLst>
      <p:par>
        <p:cTn id="1" dur="indefinite" restart="never" nodeType="tmRoot"/>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1864228"/>
          </a:xfrm>
        </p:spPr>
        <p:txBody>
          <a:bodyPr wrap="square">
            <a:spAutoFit/>
          </a:bodyPr>
          <a:lstStyle>
            <a:lvl1pPr marL="0" indent="0">
              <a:spcBef>
                <a:spcPts val="900"/>
              </a:spcBef>
              <a:buClr>
                <a:schemeClr val="tx1"/>
              </a:buClr>
              <a:buFont typeface="Wingdings" pitchFamily="2" charset="2"/>
              <a:buNone/>
              <a:defRPr sz="2647">
                <a:gradFill>
                  <a:gsLst>
                    <a:gs pos="1250">
                      <a:schemeClr val="tx2"/>
                    </a:gs>
                    <a:gs pos="99000">
                      <a:schemeClr val="tx2"/>
                    </a:gs>
                  </a:gsLst>
                  <a:lin ang="5400000" scaled="0"/>
                </a:gradFill>
              </a:defRPr>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1864228"/>
          </a:xfrm>
        </p:spPr>
        <p:txBody>
          <a:bodyPr wrap="square">
            <a:spAutoFit/>
          </a:bodyPr>
          <a:lstStyle>
            <a:lvl1pPr marL="0" indent="0">
              <a:spcBef>
                <a:spcPts val="900"/>
              </a:spcBef>
              <a:buClr>
                <a:schemeClr val="tx1"/>
              </a:buClr>
              <a:buFont typeface="Wingdings" pitchFamily="2" charset="2"/>
              <a:buNone/>
              <a:defRPr sz="2647">
                <a:gradFill>
                  <a:gsLst>
                    <a:gs pos="1250">
                      <a:schemeClr val="tx2"/>
                    </a:gs>
                    <a:gs pos="99000">
                      <a:schemeClr val="tx2"/>
                    </a:gs>
                  </a:gsLst>
                  <a:lin ang="5400000" scaled="0"/>
                </a:gradFill>
              </a:defRPr>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79119602"/>
      </p:ext>
    </p:extLst>
  </p:cSld>
  <p:clrMapOvr>
    <a:masterClrMapping/>
  </p:clrMapOvr>
  <p:transition>
    <p:fade/>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1864228"/>
          </a:xfrm>
        </p:spPr>
        <p:txBody>
          <a:bodyPr wrap="square">
            <a:spAutoFit/>
          </a:bodyPr>
          <a:lstStyle>
            <a:lvl1pPr marL="0" indent="0">
              <a:spcBef>
                <a:spcPts val="900"/>
              </a:spcBef>
              <a:buClr>
                <a:schemeClr val="tx1"/>
              </a:buClr>
              <a:buFont typeface="Wingdings" pitchFamily="2" charset="2"/>
              <a:buNone/>
              <a:defRPr sz="2647"/>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1864228"/>
          </a:xfrm>
        </p:spPr>
        <p:txBody>
          <a:bodyPr wrap="square">
            <a:spAutoFit/>
          </a:bodyPr>
          <a:lstStyle>
            <a:lvl1pPr marL="0" indent="0">
              <a:spcBef>
                <a:spcPts val="900"/>
              </a:spcBef>
              <a:buClr>
                <a:schemeClr val="tx1"/>
              </a:buClr>
              <a:buFont typeface="Wingdings" pitchFamily="2" charset="2"/>
              <a:buNone/>
              <a:defRPr sz="2647"/>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13763439"/>
      </p:ext>
    </p:extLst>
  </p:cSld>
  <p:clrMapOvr>
    <a:masterClrMapping/>
  </p:clrMapOvr>
  <p:transition>
    <p:fade/>
  </p:transition>
  <p:timing>
    <p:tnLst>
      <p:par>
        <p:cTn id="1" dur="indefinite" restart="never" nodeType="tmRoot"/>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1864228"/>
          </a:xfrm>
        </p:spPr>
        <p:txBody>
          <a:bodyPr wrap="square">
            <a:spAutoFit/>
          </a:bodyPr>
          <a:lstStyle>
            <a:lvl1pPr marL="211280" indent="-211280">
              <a:spcBef>
                <a:spcPts val="900"/>
              </a:spcBef>
              <a:buClr>
                <a:schemeClr val="tx1"/>
              </a:buClr>
              <a:buFont typeface="Arial" pitchFamily="34" charset="0"/>
              <a:buChar char="•"/>
              <a:defRPr sz="2647"/>
            </a:lvl1pPr>
            <a:lvl2pPr marL="390566" indent="-171468">
              <a:defRPr sz="1471"/>
            </a:lvl2pPr>
            <a:lvl3pPr marL="514405" indent="-123838">
              <a:tabLst/>
              <a:defRPr sz="1471"/>
            </a:lvl3pPr>
            <a:lvl4pPr marL="647768" indent="-133364">
              <a:defRPr sz="1324"/>
            </a:lvl4pPr>
            <a:lvl5pPr marL="771607" indent="-123838">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1864228"/>
          </a:xfrm>
        </p:spPr>
        <p:txBody>
          <a:bodyPr wrap="square">
            <a:spAutoFit/>
          </a:bodyPr>
          <a:lstStyle>
            <a:lvl1pPr marL="211280" indent="-211280">
              <a:spcBef>
                <a:spcPts val="900"/>
              </a:spcBef>
              <a:buClr>
                <a:schemeClr val="tx1"/>
              </a:buClr>
              <a:buFont typeface="Arial" pitchFamily="34" charset="0"/>
              <a:buChar char="•"/>
              <a:defRPr sz="2647"/>
            </a:lvl1pPr>
            <a:lvl2pPr marL="390566" indent="-171468">
              <a:defRPr sz="1471"/>
            </a:lvl2pPr>
            <a:lvl3pPr marL="514405" indent="-123838">
              <a:tabLst/>
              <a:defRPr sz="1471"/>
            </a:lvl3pPr>
            <a:lvl4pPr marL="647768" indent="-133364">
              <a:defRPr sz="1324"/>
            </a:lvl4pPr>
            <a:lvl5pPr marL="771607" indent="-123838">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24737198"/>
      </p:ext>
    </p:extLst>
  </p:cSld>
  <p:clrMapOvr>
    <a:masterClrMapping/>
  </p:clrMapOvr>
  <p:transition>
    <p:fade/>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2013372"/>
          </a:xfrm>
        </p:spPr>
        <p:txBody>
          <a:bodyPr wrap="square">
            <a:spAutoFit/>
          </a:bodyPr>
          <a:lstStyle>
            <a:lvl1pPr marL="211280" indent="-211280">
              <a:spcBef>
                <a:spcPts val="900"/>
              </a:spcBef>
              <a:buClr>
                <a:schemeClr val="tx2"/>
              </a:buClr>
              <a:buFont typeface="Arial" pitchFamily="34" charset="0"/>
              <a:buChar char="•"/>
              <a:defRPr sz="2647">
                <a:gradFill>
                  <a:gsLst>
                    <a:gs pos="1250">
                      <a:schemeClr val="tx2"/>
                    </a:gs>
                    <a:gs pos="99000">
                      <a:schemeClr val="tx2"/>
                    </a:gs>
                  </a:gsLst>
                  <a:lin ang="5400000" scaled="0"/>
                </a:gradFill>
              </a:defRPr>
            </a:lvl1pPr>
            <a:lvl2pPr marL="390566" indent="-171468">
              <a:defRPr sz="1765"/>
            </a:lvl2pPr>
            <a:lvl3pPr marL="514405" indent="-123838">
              <a:tabLst/>
              <a:defRPr sz="1765"/>
            </a:lvl3pPr>
            <a:lvl4pPr marL="647768" indent="-133364">
              <a:defRPr/>
            </a:lvl4pPr>
            <a:lvl5pPr marL="771607" indent="-123838">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2013372"/>
          </a:xfrm>
        </p:spPr>
        <p:txBody>
          <a:bodyPr wrap="square">
            <a:spAutoFit/>
          </a:bodyPr>
          <a:lstStyle>
            <a:lvl1pPr marL="211280" indent="-211280">
              <a:spcBef>
                <a:spcPts val="900"/>
              </a:spcBef>
              <a:buClr>
                <a:schemeClr val="tx2"/>
              </a:buClr>
              <a:buFont typeface="Arial" pitchFamily="34" charset="0"/>
              <a:buChar char="•"/>
              <a:defRPr sz="2647">
                <a:gradFill>
                  <a:gsLst>
                    <a:gs pos="1250">
                      <a:schemeClr val="tx2"/>
                    </a:gs>
                    <a:gs pos="99000">
                      <a:schemeClr val="tx2"/>
                    </a:gs>
                  </a:gsLst>
                  <a:lin ang="5400000" scaled="0"/>
                </a:gradFill>
              </a:defRPr>
            </a:lvl1pPr>
            <a:lvl2pPr marL="390566" indent="-171468">
              <a:defRPr sz="1765"/>
            </a:lvl2pPr>
            <a:lvl3pPr marL="514405" indent="-123838">
              <a:tabLst/>
              <a:defRPr sz="1765"/>
            </a:lvl3pPr>
            <a:lvl4pPr marL="647768" indent="-133364">
              <a:defRPr/>
            </a:lvl4pPr>
            <a:lvl5pPr marL="771607" indent="-123838">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7379376"/>
      </p:ext>
    </p:extLst>
  </p:cSld>
  <p:clrMapOvr>
    <a:masterClrMapping/>
  </p:clrMapOvr>
  <p:transition>
    <p:fade/>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61304750"/>
      </p:ext>
    </p:extLst>
  </p:cSld>
  <p:clrMapOvr>
    <a:masterClrMapping/>
  </p:clrMapOvr>
  <p:transition>
    <p:fade/>
  </p:transition>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4492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92799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36719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986934"/>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January 26, 2016</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M. Roetteler</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809051-C987-424E-8ABC-7EB9427DA68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189176"/>
            <a:ext cx="9144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2" tIns="34292" rIns="34292" bIns="34292" numCol="1" spcCol="0" rtlCol="0" fromWordArt="0" anchor="ctr" anchorCtr="0" forceAA="0" compatLnSpc="1">
            <a:prstTxWarp prst="textNoShape">
              <a:avLst/>
            </a:prstTxWarp>
            <a:noAutofit/>
          </a:bodyPr>
          <a:lstStyle/>
          <a:p>
            <a:pPr marL="0" marR="0" lvl="0" indent="0" algn="ctr" defTabSz="685647" rtl="0" eaLnBrk="1" fontAlgn="base" latinLnBrk="0" hangingPunct="1">
              <a:lnSpc>
                <a:spcPct val="100000"/>
              </a:lnSpc>
              <a:spcBef>
                <a:spcPct val="0"/>
              </a:spcBef>
              <a:spcAft>
                <a:spcPct val="0"/>
              </a:spcAft>
              <a:buClrTx/>
              <a:buSzTx/>
              <a:buFontTx/>
              <a:buNone/>
              <a:tabLst/>
              <a:defRPr/>
            </a:pPr>
            <a:endParaRPr kumimoji="0" lang="en-US" sz="1324"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01930" y="1192415"/>
            <a:ext cx="8740141" cy="1616083"/>
          </a:xfrm>
        </p:spPr>
        <p:txBody>
          <a:bodyPr/>
          <a:lstStyle>
            <a:lvl1pPr marL="0" indent="0">
              <a:buNone/>
              <a:defRPr sz="2426">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25482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42986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59894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7727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75841569"/>
      </p:ext>
    </p:extLst>
  </p:cSld>
  <p:clrMapOvr>
    <a:masterClrMapping/>
  </p:clrMapOvr>
  <p:transition>
    <p:fade/>
  </p:transition>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29" y="1189177"/>
            <a:ext cx="8740142" cy="1845826"/>
          </a:xfrm>
          <a:prstGeom prst="rect">
            <a:avLst/>
          </a:prstGeom>
        </p:spPr>
        <p:txBody>
          <a:bodyPr/>
          <a:lstStyle>
            <a:lvl1pPr marL="213614" indent="-213614">
              <a:buClr>
                <a:schemeClr val="tx1"/>
              </a:buClr>
              <a:buSzPct val="90000"/>
              <a:buFont typeface="Arial" pitchFamily="34" charset="0"/>
              <a:buChar char="•"/>
              <a:defRPr sz="2647">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20224" indent="-206610">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33838" indent="-213614">
              <a:buClr>
                <a:schemeClr val="tx1"/>
              </a:buClr>
              <a:buSzPct val="90000"/>
              <a:buFont typeface="Arial" pitchFamily="34" charset="0"/>
              <a:buChar char="•"/>
              <a:defRPr sz="2059">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01928" indent="-168090">
              <a:buClr>
                <a:schemeClr val="tx1"/>
              </a:buClr>
              <a:buSzPct val="90000"/>
              <a:buFont typeface="Arial" pitchFamily="34" charset="0"/>
              <a:buChar char="•"/>
              <a:defRPr sz="1765">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70017" indent="-168090">
              <a:buClr>
                <a:schemeClr val="tx1"/>
              </a:buClr>
              <a:buSzPct val="90000"/>
              <a:buFont typeface="Arial" pitchFamily="34" charset="0"/>
              <a:buChar char="•"/>
              <a:defRPr sz="147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9144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2721"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85683394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887609"/>
      </p:ext>
    </p:extLst>
  </p:cSld>
  <p:clrMapOvr>
    <a:masterClrMapping/>
  </p:clrMapOvr>
  <p:timing>
    <p:tnLst>
      <p:par>
        <p:cTn id="1" dur="indefinite" restart="never" nodeType="tmRoot"/>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Interior1">
    <p:spTree>
      <p:nvGrpSpPr>
        <p:cNvPr id="1" name=""/>
        <p:cNvGrpSpPr/>
        <p:nvPr/>
      </p:nvGrpSpPr>
      <p:grpSpPr>
        <a:xfrm>
          <a:off x="0" y="0"/>
          <a:ext cx="0" cy="0"/>
          <a:chOff x="0" y="0"/>
          <a:chExt cx="0" cy="0"/>
        </a:xfrm>
      </p:grpSpPr>
      <p:sp>
        <p:nvSpPr>
          <p:cNvPr id="21" name="Content Placeholder 2"/>
          <p:cNvSpPr>
            <a:spLocks noGrp="1"/>
          </p:cNvSpPr>
          <p:nvPr>
            <p:ph idx="1"/>
          </p:nvPr>
        </p:nvSpPr>
        <p:spPr>
          <a:xfrm>
            <a:off x="0" y="1211310"/>
            <a:ext cx="9144000" cy="1851661"/>
          </a:xfrm>
          <a:prstGeom prst="rect">
            <a:avLst/>
          </a:prstGeom>
        </p:spPr>
        <p:txBody>
          <a:bodyPr lIns="182880" tIns="182880" rIns="182880" bIns="182880"/>
          <a:lstStyle>
            <a:lvl1pPr>
              <a:spcBef>
                <a:spcPts val="1000"/>
              </a:spcBef>
              <a:defRPr sz="1800">
                <a:solidFill>
                  <a:srgbClr val="FFFFFF"/>
                </a:solidFill>
                <a:latin typeface="Segoe UI"/>
                <a:cs typeface="Segoe UI"/>
              </a:defRPr>
            </a:lvl1pPr>
            <a:lvl2pPr>
              <a:spcBef>
                <a:spcPts val="1000"/>
              </a:spcBef>
              <a:defRPr sz="1599">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1"/>
          <p:cNvSpPr>
            <a:spLocks noGrp="1"/>
          </p:cNvSpPr>
          <p:nvPr>
            <p:ph type="title"/>
          </p:nvPr>
        </p:nvSpPr>
        <p:spPr>
          <a:xfrm>
            <a:off x="280903" y="-7890"/>
            <a:ext cx="7543800" cy="1219200"/>
          </a:xfrm>
          <a:prstGeom prst="rect">
            <a:avLst/>
          </a:prstGeom>
        </p:spPr>
        <p:txBody>
          <a:bodyPr lIns="91440" tIns="91440" bIns="91440" anchor="ctr"/>
          <a:lstStyle>
            <a:lvl1pPr algn="l">
              <a:defRPr sz="3300">
                <a:solidFill>
                  <a:srgbClr val="FFFFFF"/>
                </a:solidFill>
                <a:latin typeface="Calibri Light" panose="020F0302020204030204" pitchFamily="34" charset="0"/>
                <a:cs typeface="Segoe UI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23336883"/>
      </p:ext>
    </p:extLst>
  </p:cSld>
  <p:clrMapOvr>
    <a:masterClrMapping/>
  </p:clrMapOvr>
  <p:timing>
    <p:tnLst>
      <p:par>
        <p:cTn id="1" dur="indefinite" restart="never" nodeType="tmRoot"/>
      </p:par>
    </p:tnLst>
  </p:timing>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Interior1a">
    <p:spTree>
      <p:nvGrpSpPr>
        <p:cNvPr id="1" name=""/>
        <p:cNvGrpSpPr/>
        <p:nvPr/>
      </p:nvGrpSpPr>
      <p:grpSpPr>
        <a:xfrm>
          <a:off x="0" y="0"/>
          <a:ext cx="0" cy="0"/>
          <a:chOff x="0" y="0"/>
          <a:chExt cx="0" cy="0"/>
        </a:xfrm>
      </p:grpSpPr>
      <p:sp>
        <p:nvSpPr>
          <p:cNvPr id="21" name="Content Placeholder 2"/>
          <p:cNvSpPr>
            <a:spLocks noGrp="1"/>
          </p:cNvSpPr>
          <p:nvPr>
            <p:ph idx="1"/>
          </p:nvPr>
        </p:nvSpPr>
        <p:spPr>
          <a:xfrm>
            <a:off x="0" y="1211310"/>
            <a:ext cx="9144000" cy="1851661"/>
          </a:xfrm>
          <a:prstGeom prst="rect">
            <a:avLst/>
          </a:prstGeom>
        </p:spPr>
        <p:txBody>
          <a:bodyPr lIns="182880" tIns="182880" rIns="182880" bIns="182880"/>
          <a:lstStyle>
            <a:lvl1pPr>
              <a:spcBef>
                <a:spcPts val="1000"/>
              </a:spcBef>
              <a:defRPr sz="1800">
                <a:solidFill>
                  <a:srgbClr val="FFFFFF"/>
                </a:solidFill>
                <a:latin typeface="Segoe UI"/>
                <a:cs typeface="Segoe UI"/>
              </a:defRPr>
            </a:lvl1pPr>
            <a:lvl2pPr>
              <a:spcBef>
                <a:spcPts val="1000"/>
              </a:spcBef>
              <a:defRPr sz="1599">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1"/>
          <p:cNvSpPr>
            <a:spLocks noGrp="1"/>
          </p:cNvSpPr>
          <p:nvPr>
            <p:ph type="title"/>
          </p:nvPr>
        </p:nvSpPr>
        <p:spPr>
          <a:xfrm>
            <a:off x="237431" y="-7890"/>
            <a:ext cx="7543800" cy="1219200"/>
          </a:xfrm>
          <a:prstGeom prst="rect">
            <a:avLst/>
          </a:prstGeom>
        </p:spPr>
        <p:txBody>
          <a:bodyPr lIns="91440" tIns="91440" bIns="91440" anchor="ctr"/>
          <a:lstStyle>
            <a:lvl1pPr algn="l">
              <a:defRPr sz="3300">
                <a:solidFill>
                  <a:srgbClr val="FFFFFF"/>
                </a:solidFill>
                <a:latin typeface="Calibri Light" panose="020F0302020204030204" pitchFamily="34" charset="0"/>
                <a:cs typeface="Segoe UI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022444398"/>
      </p:ext>
    </p:extLst>
  </p:cSld>
  <p:clrMapOvr>
    <a:masterClrMapping/>
  </p:clrMapOvr>
  <p:timing>
    <p:tnLst>
      <p:par>
        <p:cT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1_Interior1a">
    <p:spTree>
      <p:nvGrpSpPr>
        <p:cNvPr id="1" name=""/>
        <p:cNvGrpSpPr/>
        <p:nvPr/>
      </p:nvGrpSpPr>
      <p:grpSpPr>
        <a:xfrm>
          <a:off x="0" y="0"/>
          <a:ext cx="0" cy="0"/>
          <a:chOff x="0" y="0"/>
          <a:chExt cx="0" cy="0"/>
        </a:xfrm>
      </p:grpSpPr>
      <p:sp>
        <p:nvSpPr>
          <p:cNvPr id="21" name="Content Placeholder 2"/>
          <p:cNvSpPr>
            <a:spLocks noGrp="1"/>
          </p:cNvSpPr>
          <p:nvPr>
            <p:ph idx="1"/>
          </p:nvPr>
        </p:nvSpPr>
        <p:spPr>
          <a:xfrm>
            <a:off x="0" y="1211310"/>
            <a:ext cx="9144000" cy="1851661"/>
          </a:xfrm>
          <a:prstGeom prst="rect">
            <a:avLst/>
          </a:prstGeom>
        </p:spPr>
        <p:txBody>
          <a:bodyPr lIns="182880" tIns="182880" rIns="182880" bIns="182880"/>
          <a:lstStyle>
            <a:lvl1pPr>
              <a:spcBef>
                <a:spcPts val="1000"/>
              </a:spcBef>
              <a:defRPr sz="1800">
                <a:solidFill>
                  <a:srgbClr val="FFFFFF"/>
                </a:solidFill>
                <a:latin typeface="Segoe UI"/>
                <a:cs typeface="Segoe UI"/>
              </a:defRPr>
            </a:lvl1pPr>
            <a:lvl2pPr>
              <a:spcBef>
                <a:spcPts val="1000"/>
              </a:spcBef>
              <a:defRPr sz="1599">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16125215"/>
      </p:ext>
    </p:extLst>
  </p:cSld>
  <p:clrMapOvr>
    <a:masterClrMapping/>
  </p:clrMapOvr>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1_Interior1">
    <p:spTree>
      <p:nvGrpSpPr>
        <p:cNvPr id="1" name=""/>
        <p:cNvGrpSpPr/>
        <p:nvPr/>
      </p:nvGrpSpPr>
      <p:grpSpPr>
        <a:xfrm>
          <a:off x="0" y="0"/>
          <a:ext cx="0" cy="0"/>
          <a:chOff x="0" y="0"/>
          <a:chExt cx="0" cy="0"/>
        </a:xfrm>
      </p:grpSpPr>
      <p:sp>
        <p:nvSpPr>
          <p:cNvPr id="21" name="Content Placeholder 2"/>
          <p:cNvSpPr>
            <a:spLocks noGrp="1"/>
          </p:cNvSpPr>
          <p:nvPr>
            <p:ph idx="1"/>
          </p:nvPr>
        </p:nvSpPr>
        <p:spPr>
          <a:xfrm>
            <a:off x="0" y="1211310"/>
            <a:ext cx="9144000" cy="1851661"/>
          </a:xfrm>
          <a:prstGeom prst="rect">
            <a:avLst/>
          </a:prstGeom>
        </p:spPr>
        <p:txBody>
          <a:bodyPr lIns="182880" tIns="182880" rIns="182880" bIns="182880"/>
          <a:lstStyle>
            <a:lvl1pPr>
              <a:spcBef>
                <a:spcPts val="1000"/>
              </a:spcBef>
              <a:defRPr sz="1800">
                <a:solidFill>
                  <a:srgbClr val="FFFFFF"/>
                </a:solidFill>
                <a:latin typeface="Segoe UI"/>
                <a:cs typeface="Segoe UI"/>
              </a:defRPr>
            </a:lvl1pPr>
            <a:lvl2pPr>
              <a:spcBef>
                <a:spcPts val="1000"/>
              </a:spcBef>
              <a:defRPr sz="1599">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56667174"/>
      </p:ext>
    </p:extLst>
  </p:cSld>
  <p:clrMapOvr>
    <a:masterClrMapping/>
  </p:clrMapOvr>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2_Interior1a">
    <p:spTree>
      <p:nvGrpSpPr>
        <p:cNvPr id="1" name=""/>
        <p:cNvGrpSpPr/>
        <p:nvPr/>
      </p:nvGrpSpPr>
      <p:grpSpPr>
        <a:xfrm>
          <a:off x="0" y="0"/>
          <a:ext cx="0" cy="0"/>
          <a:chOff x="0" y="0"/>
          <a:chExt cx="0" cy="0"/>
        </a:xfrm>
      </p:grpSpPr>
      <p:sp>
        <p:nvSpPr>
          <p:cNvPr id="21" name="Content Placeholder 2"/>
          <p:cNvSpPr>
            <a:spLocks noGrp="1"/>
          </p:cNvSpPr>
          <p:nvPr>
            <p:ph idx="1"/>
          </p:nvPr>
        </p:nvSpPr>
        <p:spPr>
          <a:xfrm>
            <a:off x="0" y="1211310"/>
            <a:ext cx="9144000" cy="1851661"/>
          </a:xfrm>
          <a:prstGeom prst="rect">
            <a:avLst/>
          </a:prstGeom>
        </p:spPr>
        <p:txBody>
          <a:bodyPr lIns="182880" tIns="182880" rIns="182880" bIns="182880"/>
          <a:lstStyle>
            <a:lvl1pPr>
              <a:spcBef>
                <a:spcPts val="1000"/>
              </a:spcBef>
              <a:defRPr sz="1800">
                <a:solidFill>
                  <a:srgbClr val="FFFFFF"/>
                </a:solidFill>
                <a:latin typeface="Segoe UI"/>
                <a:cs typeface="Segoe UI"/>
              </a:defRPr>
            </a:lvl1pPr>
            <a:lvl2pPr>
              <a:spcBef>
                <a:spcPts val="1000"/>
              </a:spcBef>
              <a:defRPr sz="1599">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9103093"/>
      </p:ext>
    </p:extLst>
  </p:cSld>
  <p:clrMapOvr>
    <a:masterClrMapping/>
  </p:clrMapOvr>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251C8DF-EF63-457D-9CFD-16B281C71F3D}" type="slidenum">
              <a:rPr kumimoji="1" lang="en-US" altLang="ja-JP" sz="1800" b="1" i="0" u="none" strike="noStrike" kern="1200" cap="none" spc="0" normalizeH="0" baseline="0" noProof="0">
                <a:ln>
                  <a:noFill/>
                </a:ln>
                <a:solidFill>
                  <a:srgbClr val="000000"/>
                </a:solidFill>
                <a:effectLst/>
                <a:uLnTx/>
                <a:uFillTx/>
                <a:latin typeface="Arial" charset="0"/>
                <a:ea typeface="ＭＳ Ｐゴシック" pitchFamily="50" charset="-128"/>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800" b="1"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
        <p:nvSpPr>
          <p:cNvPr id="5" name="Date Placeholder 4"/>
          <p:cNvSpPr>
            <a:spLocks noGrp="1"/>
          </p:cNvSpPr>
          <p:nvPr>
            <p:ph type="dt" sz="half" idx="11"/>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rPr>
              <a:t>January 26, 2016</a:t>
            </a:r>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
        <p:nvSpPr>
          <p:cNvPr id="6" name="Footer Placeholder 5"/>
          <p:cNvSpPr>
            <a:spLocks noGrp="1"/>
          </p:cNvSpPr>
          <p:nvPr>
            <p:ph type="ftr"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smtClean="0">
                <a:ln>
                  <a:noFill/>
                </a:ln>
                <a:solidFill>
                  <a:srgbClr val="000000"/>
                </a:solidFill>
                <a:effectLst/>
                <a:uLnTx/>
                <a:uFillTx/>
                <a:latin typeface="Arial" charset="0"/>
                <a:ea typeface="ＭＳ Ｐゴシック" pitchFamily="50" charset="-128"/>
              </a:rPr>
              <a:t>M. Roetteler</a:t>
            </a:r>
            <a:endParaRPr kumimoji="1" lang="en-US" altLang="ja-JP" sz="1600" b="1"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Tree>
    <p:extLst>
      <p:ext uri="{BB962C8B-B14F-4D97-AF65-F5344CB8AC3E}">
        <p14:creationId xmlns:p14="http://schemas.microsoft.com/office/powerpoint/2010/main" val="309953198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85C1AE4-9B68-4518-A3E6-78AED8C55E80}" type="slidenum">
              <a:rPr kumimoji="1" lang="en-US" altLang="ja-JP" sz="1800" b="1" i="0" u="none" strike="noStrike" kern="1200" cap="none" spc="0" normalizeH="0" baseline="0" noProof="0">
                <a:ln>
                  <a:noFill/>
                </a:ln>
                <a:solidFill>
                  <a:srgbClr val="000000"/>
                </a:solidFill>
                <a:effectLst/>
                <a:uLnTx/>
                <a:uFillTx/>
                <a:latin typeface="Arial" charset="0"/>
                <a:ea typeface="ＭＳ Ｐゴシック" pitchFamily="50" charset="-128"/>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800" b="1"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
        <p:nvSpPr>
          <p:cNvPr id="5" name="Date Placeholder 4"/>
          <p:cNvSpPr>
            <a:spLocks noGrp="1"/>
          </p:cNvSpPr>
          <p:nvPr>
            <p:ph type="dt" sz="half" idx="11"/>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rPr>
              <a:t>January 26, 2016</a:t>
            </a:r>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
        <p:nvSpPr>
          <p:cNvPr id="6" name="Footer Placeholder 5"/>
          <p:cNvSpPr>
            <a:spLocks noGrp="1"/>
          </p:cNvSpPr>
          <p:nvPr>
            <p:ph type="ftr"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smtClean="0">
                <a:ln>
                  <a:noFill/>
                </a:ln>
                <a:solidFill>
                  <a:srgbClr val="000000"/>
                </a:solidFill>
                <a:effectLst/>
                <a:uLnTx/>
                <a:uFillTx/>
                <a:latin typeface="Arial" charset="0"/>
                <a:ea typeface="ＭＳ Ｐゴシック" pitchFamily="50" charset="-128"/>
              </a:rPr>
              <a:t>M. Roetteler</a:t>
            </a:r>
            <a:endParaRPr kumimoji="1" lang="en-US" altLang="ja-JP" sz="1600" b="1"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Tree>
    <p:extLst>
      <p:ext uri="{BB962C8B-B14F-4D97-AF65-F5344CB8AC3E}">
        <p14:creationId xmlns:p14="http://schemas.microsoft.com/office/powerpoint/2010/main" val="40403156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January 26, 2016</a:t>
            </a: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M. Roetteler</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AE91D22-BA27-4265-95E8-129D9FF3D6C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54AB217-E945-408F-8063-63C3D55DFAD5}" type="slidenum">
              <a:rPr kumimoji="1" lang="en-US" altLang="ja-JP" sz="1800" b="1" i="0" u="none" strike="noStrike" kern="1200" cap="none" spc="0" normalizeH="0" baseline="0" noProof="0">
                <a:ln>
                  <a:noFill/>
                </a:ln>
                <a:solidFill>
                  <a:srgbClr val="000000"/>
                </a:solidFill>
                <a:effectLst/>
                <a:uLnTx/>
                <a:uFillTx/>
                <a:latin typeface="Arial" charset="0"/>
                <a:ea typeface="ＭＳ Ｐゴシック" pitchFamily="50" charset="-128"/>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800" b="1"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
        <p:nvSpPr>
          <p:cNvPr id="5" name="Date Placeholder 4"/>
          <p:cNvSpPr>
            <a:spLocks noGrp="1"/>
          </p:cNvSpPr>
          <p:nvPr>
            <p:ph type="dt" sz="half" idx="11"/>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rPr>
              <a:t>January 26, 2016</a:t>
            </a:r>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
        <p:nvSpPr>
          <p:cNvPr id="6" name="Footer Placeholder 5"/>
          <p:cNvSpPr>
            <a:spLocks noGrp="1"/>
          </p:cNvSpPr>
          <p:nvPr>
            <p:ph type="ftr"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smtClean="0">
                <a:ln>
                  <a:noFill/>
                </a:ln>
                <a:solidFill>
                  <a:srgbClr val="000000"/>
                </a:solidFill>
                <a:effectLst/>
                <a:uLnTx/>
                <a:uFillTx/>
                <a:latin typeface="Arial" charset="0"/>
                <a:ea typeface="ＭＳ Ｐゴシック" pitchFamily="50" charset="-128"/>
              </a:rPr>
              <a:t>M. Roetteler</a:t>
            </a:r>
            <a:endParaRPr kumimoji="1" lang="en-US" altLang="ja-JP" sz="1600" b="1"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Tree>
    <p:extLst>
      <p:ext uri="{BB962C8B-B14F-4D97-AF65-F5344CB8AC3E}">
        <p14:creationId xmlns:p14="http://schemas.microsoft.com/office/powerpoint/2010/main" val="309059012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295400"/>
            <a:ext cx="35814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35814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144FA33-1C9B-4B2A-925D-C37F81E69063}" type="slidenum">
              <a:rPr kumimoji="1" lang="en-US" altLang="ja-JP" sz="1800" b="1" i="0" u="none" strike="noStrike" kern="1200" cap="none" spc="0" normalizeH="0" baseline="0" noProof="0">
                <a:ln>
                  <a:noFill/>
                </a:ln>
                <a:solidFill>
                  <a:srgbClr val="000000"/>
                </a:solidFill>
                <a:effectLst/>
                <a:uLnTx/>
                <a:uFillTx/>
                <a:latin typeface="Arial" charset="0"/>
                <a:ea typeface="ＭＳ Ｐゴシック" pitchFamily="50" charset="-128"/>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800" b="1"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
        <p:nvSpPr>
          <p:cNvPr id="6" name="Date Placeholder 5"/>
          <p:cNvSpPr>
            <a:spLocks noGrp="1"/>
          </p:cNvSpPr>
          <p:nvPr>
            <p:ph type="dt" sz="half" idx="11"/>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rPr>
              <a:t>January 26, 2016</a:t>
            </a:r>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
        <p:nvSpPr>
          <p:cNvPr id="7" name="Footer Placeholder 6"/>
          <p:cNvSpPr>
            <a:spLocks noGrp="1"/>
          </p:cNvSpPr>
          <p:nvPr>
            <p:ph type="ftr"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smtClean="0">
                <a:ln>
                  <a:noFill/>
                </a:ln>
                <a:solidFill>
                  <a:srgbClr val="000000"/>
                </a:solidFill>
                <a:effectLst/>
                <a:uLnTx/>
                <a:uFillTx/>
                <a:latin typeface="Arial" charset="0"/>
                <a:ea typeface="ＭＳ Ｐゴシック" pitchFamily="50" charset="-128"/>
              </a:rPr>
              <a:t>M. Roetteler</a:t>
            </a:r>
            <a:endParaRPr kumimoji="1" lang="en-US" altLang="ja-JP" sz="1600" b="1"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Tree>
    <p:extLst>
      <p:ext uri="{BB962C8B-B14F-4D97-AF65-F5344CB8AC3E}">
        <p14:creationId xmlns:p14="http://schemas.microsoft.com/office/powerpoint/2010/main" val="33762309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2404FC9-BD7F-4D21-982D-D7C35F0044E0}" type="slidenum">
              <a:rPr kumimoji="1" lang="en-US" altLang="ja-JP" sz="1800" b="1" i="0" u="none" strike="noStrike" kern="1200" cap="none" spc="0" normalizeH="0" baseline="0" noProof="0">
                <a:ln>
                  <a:noFill/>
                </a:ln>
                <a:solidFill>
                  <a:srgbClr val="000000"/>
                </a:solidFill>
                <a:effectLst/>
                <a:uLnTx/>
                <a:uFillTx/>
                <a:latin typeface="Arial" charset="0"/>
                <a:ea typeface="ＭＳ Ｐゴシック" pitchFamily="50" charset="-128"/>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800" b="1"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
        <p:nvSpPr>
          <p:cNvPr id="8" name="Date Placeholder 7"/>
          <p:cNvSpPr>
            <a:spLocks noGrp="1"/>
          </p:cNvSpPr>
          <p:nvPr>
            <p:ph type="dt" sz="half" idx="11"/>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rPr>
              <a:t>January 26, 2016</a:t>
            </a:r>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
        <p:nvSpPr>
          <p:cNvPr id="9" name="Footer Placeholder 8"/>
          <p:cNvSpPr>
            <a:spLocks noGrp="1"/>
          </p:cNvSpPr>
          <p:nvPr>
            <p:ph type="ftr"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smtClean="0">
                <a:ln>
                  <a:noFill/>
                </a:ln>
                <a:solidFill>
                  <a:srgbClr val="000000"/>
                </a:solidFill>
                <a:effectLst/>
                <a:uLnTx/>
                <a:uFillTx/>
                <a:latin typeface="Arial" charset="0"/>
                <a:ea typeface="ＭＳ Ｐゴシック" pitchFamily="50" charset="-128"/>
              </a:rPr>
              <a:t>M. Roetteler</a:t>
            </a:r>
            <a:endParaRPr kumimoji="1" lang="en-US" altLang="ja-JP" sz="1600" b="1"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Tree>
    <p:extLst>
      <p:ext uri="{BB962C8B-B14F-4D97-AF65-F5344CB8AC3E}">
        <p14:creationId xmlns:p14="http://schemas.microsoft.com/office/powerpoint/2010/main" val="355194645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16612E-2CAA-48A9-81DD-4AA28975C479}" type="slidenum">
              <a:rPr kumimoji="1" lang="en-US" altLang="ja-JP" sz="1800" b="1" i="0" u="none" strike="noStrike" kern="1200" cap="none" spc="0" normalizeH="0" baseline="0" noProof="0">
                <a:ln>
                  <a:noFill/>
                </a:ln>
                <a:solidFill>
                  <a:srgbClr val="000000"/>
                </a:solidFill>
                <a:effectLst/>
                <a:uLnTx/>
                <a:uFillTx/>
                <a:latin typeface="Arial" charset="0"/>
                <a:ea typeface="ＭＳ Ｐゴシック" pitchFamily="50" charset="-128"/>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800" b="1"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
        <p:nvSpPr>
          <p:cNvPr id="4" name="Date Placeholder 3"/>
          <p:cNvSpPr>
            <a:spLocks noGrp="1"/>
          </p:cNvSpPr>
          <p:nvPr>
            <p:ph type="dt" sz="half" idx="11"/>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rPr>
              <a:t>January 26, 2016</a:t>
            </a:r>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
        <p:nvSpPr>
          <p:cNvPr id="5" name="Footer Placeholder 4"/>
          <p:cNvSpPr>
            <a:spLocks noGrp="1"/>
          </p:cNvSpPr>
          <p:nvPr>
            <p:ph type="ftr"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smtClean="0">
                <a:ln>
                  <a:noFill/>
                </a:ln>
                <a:solidFill>
                  <a:srgbClr val="000000"/>
                </a:solidFill>
                <a:effectLst/>
                <a:uLnTx/>
                <a:uFillTx/>
                <a:latin typeface="Arial" charset="0"/>
                <a:ea typeface="ＭＳ Ｐゴシック" pitchFamily="50" charset="-128"/>
              </a:rPr>
              <a:t>M. Roetteler</a:t>
            </a:r>
            <a:endParaRPr kumimoji="1" lang="en-US" altLang="ja-JP" sz="1600" b="1"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Tree>
    <p:extLst>
      <p:ext uri="{BB962C8B-B14F-4D97-AF65-F5344CB8AC3E}">
        <p14:creationId xmlns:p14="http://schemas.microsoft.com/office/powerpoint/2010/main" val="129957046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236CC59-0E8A-47D7-913C-D22787B310AA}" type="slidenum">
              <a:rPr kumimoji="1" lang="en-US" altLang="ja-JP" sz="1800" b="1" i="0" u="none" strike="noStrike" kern="1200" cap="none" spc="0" normalizeH="0" baseline="0" noProof="0">
                <a:ln>
                  <a:noFill/>
                </a:ln>
                <a:solidFill>
                  <a:srgbClr val="000000"/>
                </a:solidFill>
                <a:effectLst/>
                <a:uLnTx/>
                <a:uFillTx/>
                <a:latin typeface="Arial" charset="0"/>
                <a:ea typeface="ＭＳ Ｐゴシック" pitchFamily="50" charset="-128"/>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800" b="1"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
        <p:nvSpPr>
          <p:cNvPr id="3" name="Date Placeholder 2"/>
          <p:cNvSpPr>
            <a:spLocks noGrp="1"/>
          </p:cNvSpPr>
          <p:nvPr>
            <p:ph type="dt" sz="half" idx="11"/>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rPr>
              <a:t>January 26, 2016</a:t>
            </a:r>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
        <p:nvSpPr>
          <p:cNvPr id="4" name="Footer Placeholder 3"/>
          <p:cNvSpPr>
            <a:spLocks noGrp="1"/>
          </p:cNvSpPr>
          <p:nvPr>
            <p:ph type="ftr"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smtClean="0">
                <a:ln>
                  <a:noFill/>
                </a:ln>
                <a:solidFill>
                  <a:srgbClr val="000000"/>
                </a:solidFill>
                <a:effectLst/>
                <a:uLnTx/>
                <a:uFillTx/>
                <a:latin typeface="Arial" charset="0"/>
                <a:ea typeface="ＭＳ Ｐゴシック" pitchFamily="50" charset="-128"/>
              </a:rPr>
              <a:t>M. Roetteler</a:t>
            </a:r>
            <a:endParaRPr kumimoji="1" lang="en-US" altLang="ja-JP" sz="1600" b="1"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Tree>
    <p:extLst>
      <p:ext uri="{BB962C8B-B14F-4D97-AF65-F5344CB8AC3E}">
        <p14:creationId xmlns:p14="http://schemas.microsoft.com/office/powerpoint/2010/main" val="348215395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177EFC8-5D57-4D64-A8E5-D0E9F43311C5}" type="slidenum">
              <a:rPr kumimoji="1" lang="en-US" altLang="ja-JP" sz="1800" b="1" i="0" u="none" strike="noStrike" kern="1200" cap="none" spc="0" normalizeH="0" baseline="0" noProof="0">
                <a:ln>
                  <a:noFill/>
                </a:ln>
                <a:solidFill>
                  <a:srgbClr val="000000"/>
                </a:solidFill>
                <a:effectLst/>
                <a:uLnTx/>
                <a:uFillTx/>
                <a:latin typeface="Arial" charset="0"/>
                <a:ea typeface="ＭＳ Ｐゴシック" pitchFamily="50" charset="-128"/>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800" b="1"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
        <p:nvSpPr>
          <p:cNvPr id="6" name="Date Placeholder 5"/>
          <p:cNvSpPr>
            <a:spLocks noGrp="1"/>
          </p:cNvSpPr>
          <p:nvPr>
            <p:ph type="dt" sz="half" idx="11"/>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rPr>
              <a:t>January 26, 2016</a:t>
            </a:r>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
        <p:nvSpPr>
          <p:cNvPr id="7" name="Footer Placeholder 6"/>
          <p:cNvSpPr>
            <a:spLocks noGrp="1"/>
          </p:cNvSpPr>
          <p:nvPr>
            <p:ph type="ftr"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smtClean="0">
                <a:ln>
                  <a:noFill/>
                </a:ln>
                <a:solidFill>
                  <a:srgbClr val="000000"/>
                </a:solidFill>
                <a:effectLst/>
                <a:uLnTx/>
                <a:uFillTx/>
                <a:latin typeface="Arial" charset="0"/>
                <a:ea typeface="ＭＳ Ｐゴシック" pitchFamily="50" charset="-128"/>
              </a:rPr>
              <a:t>M. Roetteler</a:t>
            </a:r>
            <a:endParaRPr kumimoji="1" lang="en-US" altLang="ja-JP" sz="1600" b="1"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Tree>
    <p:extLst>
      <p:ext uri="{BB962C8B-B14F-4D97-AF65-F5344CB8AC3E}">
        <p14:creationId xmlns:p14="http://schemas.microsoft.com/office/powerpoint/2010/main" val="32565034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81D33A0-F835-4B0B-B7A3-4E9EB2C49A48}" type="slidenum">
              <a:rPr kumimoji="1" lang="en-US" altLang="ja-JP" sz="1800" b="1" i="0" u="none" strike="noStrike" kern="1200" cap="none" spc="0" normalizeH="0" baseline="0" noProof="0">
                <a:ln>
                  <a:noFill/>
                </a:ln>
                <a:solidFill>
                  <a:srgbClr val="000000"/>
                </a:solidFill>
                <a:effectLst/>
                <a:uLnTx/>
                <a:uFillTx/>
                <a:latin typeface="Arial" charset="0"/>
                <a:ea typeface="ＭＳ Ｐゴシック" pitchFamily="50" charset="-128"/>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800" b="1"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
        <p:nvSpPr>
          <p:cNvPr id="6" name="Date Placeholder 5"/>
          <p:cNvSpPr>
            <a:spLocks noGrp="1"/>
          </p:cNvSpPr>
          <p:nvPr>
            <p:ph type="dt" sz="half" idx="11"/>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rPr>
              <a:t>January 26, 2016</a:t>
            </a:r>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
        <p:nvSpPr>
          <p:cNvPr id="7" name="Footer Placeholder 6"/>
          <p:cNvSpPr>
            <a:spLocks noGrp="1"/>
          </p:cNvSpPr>
          <p:nvPr>
            <p:ph type="ftr"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smtClean="0">
                <a:ln>
                  <a:noFill/>
                </a:ln>
                <a:solidFill>
                  <a:srgbClr val="000000"/>
                </a:solidFill>
                <a:effectLst/>
                <a:uLnTx/>
                <a:uFillTx/>
                <a:latin typeface="Arial" charset="0"/>
                <a:ea typeface="ＭＳ Ｐゴシック" pitchFamily="50" charset="-128"/>
              </a:rPr>
              <a:t>M. Roetteler</a:t>
            </a:r>
            <a:endParaRPr kumimoji="1" lang="en-US" altLang="ja-JP" sz="1600" b="1"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Tree>
    <p:extLst>
      <p:ext uri="{BB962C8B-B14F-4D97-AF65-F5344CB8AC3E}">
        <p14:creationId xmlns:p14="http://schemas.microsoft.com/office/powerpoint/2010/main" val="423760475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F487F5B-4802-48C5-A2C4-9D28BD2F01F5}" type="slidenum">
              <a:rPr kumimoji="1" lang="en-US" altLang="ja-JP" sz="1800" b="1" i="0" u="none" strike="noStrike" kern="1200" cap="none" spc="0" normalizeH="0" baseline="0" noProof="0">
                <a:ln>
                  <a:noFill/>
                </a:ln>
                <a:solidFill>
                  <a:srgbClr val="000000"/>
                </a:solidFill>
                <a:effectLst/>
                <a:uLnTx/>
                <a:uFillTx/>
                <a:latin typeface="Arial" charset="0"/>
                <a:ea typeface="ＭＳ Ｐゴシック" pitchFamily="50" charset="-128"/>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800" b="1"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
        <p:nvSpPr>
          <p:cNvPr id="5" name="Date Placeholder 4"/>
          <p:cNvSpPr>
            <a:spLocks noGrp="1"/>
          </p:cNvSpPr>
          <p:nvPr>
            <p:ph type="dt" sz="half" idx="11"/>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rPr>
              <a:t>January 26, 2016</a:t>
            </a:r>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
        <p:nvSpPr>
          <p:cNvPr id="6" name="Footer Placeholder 5"/>
          <p:cNvSpPr>
            <a:spLocks noGrp="1"/>
          </p:cNvSpPr>
          <p:nvPr>
            <p:ph type="ftr"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smtClean="0">
                <a:ln>
                  <a:noFill/>
                </a:ln>
                <a:solidFill>
                  <a:srgbClr val="000000"/>
                </a:solidFill>
                <a:effectLst/>
                <a:uLnTx/>
                <a:uFillTx/>
                <a:latin typeface="Arial" charset="0"/>
                <a:ea typeface="ＭＳ Ｐゴシック" pitchFamily="50" charset="-128"/>
              </a:rPr>
              <a:t>M. Roetteler</a:t>
            </a:r>
            <a:endParaRPr kumimoji="1" lang="en-US" altLang="ja-JP" sz="1600" b="1"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Tree>
    <p:extLst>
      <p:ext uri="{BB962C8B-B14F-4D97-AF65-F5344CB8AC3E}">
        <p14:creationId xmlns:p14="http://schemas.microsoft.com/office/powerpoint/2010/main" val="90099363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304800"/>
            <a:ext cx="18288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304800"/>
            <a:ext cx="53340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D717B7E-C394-4165-8385-8CC78AD6D905}" type="slidenum">
              <a:rPr kumimoji="1" lang="en-US" altLang="ja-JP" sz="1800" b="1" i="0" u="none" strike="noStrike" kern="1200" cap="none" spc="0" normalizeH="0" baseline="0" noProof="0">
                <a:ln>
                  <a:noFill/>
                </a:ln>
                <a:solidFill>
                  <a:srgbClr val="000000"/>
                </a:solidFill>
                <a:effectLst/>
                <a:uLnTx/>
                <a:uFillTx/>
                <a:latin typeface="Arial" charset="0"/>
                <a:ea typeface="ＭＳ Ｐゴシック" pitchFamily="50" charset="-128"/>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800" b="1"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
        <p:nvSpPr>
          <p:cNvPr id="5" name="Date Placeholder 4"/>
          <p:cNvSpPr>
            <a:spLocks noGrp="1"/>
          </p:cNvSpPr>
          <p:nvPr>
            <p:ph type="dt" sz="half" idx="11"/>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rPr>
              <a:t>January 26, 2016</a:t>
            </a:r>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
        <p:nvSpPr>
          <p:cNvPr id="6" name="Footer Placeholder 5"/>
          <p:cNvSpPr>
            <a:spLocks noGrp="1"/>
          </p:cNvSpPr>
          <p:nvPr>
            <p:ph type="ftr"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smtClean="0">
                <a:ln>
                  <a:noFill/>
                </a:ln>
                <a:solidFill>
                  <a:srgbClr val="000000"/>
                </a:solidFill>
                <a:effectLst/>
                <a:uLnTx/>
                <a:uFillTx/>
                <a:latin typeface="Arial" charset="0"/>
                <a:ea typeface="ＭＳ Ｐゴシック" pitchFamily="50" charset="-128"/>
              </a:rPr>
              <a:t>M. Roetteler</a:t>
            </a:r>
            <a:endParaRPr kumimoji="1" lang="en-US" altLang="ja-JP" sz="1600" b="1"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Tree>
    <p:extLst>
      <p:ext uri="{BB962C8B-B14F-4D97-AF65-F5344CB8AC3E}">
        <p14:creationId xmlns:p14="http://schemas.microsoft.com/office/powerpoint/2010/main" val="145951137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3152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295400"/>
            <a:ext cx="35814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35814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7162800" y="6400800"/>
            <a:ext cx="1905000" cy="30480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F66C359-D526-4C0A-9197-C84C93AB88F3}" type="slidenum">
              <a:rPr kumimoji="1" lang="en-US" altLang="ja-JP" sz="1800" b="1" i="0" u="none" strike="noStrike" kern="1200" cap="none" spc="0" normalizeH="0" baseline="0" noProof="0">
                <a:ln>
                  <a:noFill/>
                </a:ln>
                <a:solidFill>
                  <a:srgbClr val="000000"/>
                </a:solidFill>
                <a:effectLst/>
                <a:uLnTx/>
                <a:uFillTx/>
                <a:latin typeface="Arial" charset="0"/>
                <a:ea typeface="ＭＳ Ｐゴシック" pitchFamily="50" charset="-128"/>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800" b="1"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
        <p:nvSpPr>
          <p:cNvPr id="6" name="Date Placeholder 5"/>
          <p:cNvSpPr>
            <a:spLocks noGrp="1"/>
          </p:cNvSpPr>
          <p:nvPr>
            <p:ph type="dt" sz="half" idx="11"/>
          </p:nvPr>
        </p:nvSpPr>
        <p:spPr>
          <a:xfrm>
            <a:off x="457200" y="6453188"/>
            <a:ext cx="2133600" cy="268287"/>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rPr>
              <a:t>January 26, 2016</a:t>
            </a:r>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
        <p:nvSpPr>
          <p:cNvPr id="7" name="Footer Placeholder 6"/>
          <p:cNvSpPr>
            <a:spLocks noGrp="1"/>
          </p:cNvSpPr>
          <p:nvPr>
            <p:ph type="ftr" sz="quarter" idx="12"/>
          </p:nvPr>
        </p:nvSpPr>
        <p:spPr>
          <a:xfrm>
            <a:off x="3038475" y="6435725"/>
            <a:ext cx="2895600" cy="268288"/>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smtClean="0">
                <a:ln>
                  <a:noFill/>
                </a:ln>
                <a:solidFill>
                  <a:srgbClr val="000000"/>
                </a:solidFill>
                <a:effectLst/>
                <a:uLnTx/>
                <a:uFillTx/>
                <a:latin typeface="Arial" charset="0"/>
                <a:ea typeface="ＭＳ Ｐゴシック" pitchFamily="50" charset="-128"/>
              </a:rPr>
              <a:t>M. Roetteler</a:t>
            </a:r>
            <a:endParaRPr kumimoji="1" lang="en-US" altLang="ja-JP" sz="1600" b="1"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Tree>
    <p:extLst>
      <p:ext uri="{BB962C8B-B14F-4D97-AF65-F5344CB8AC3E}">
        <p14:creationId xmlns:p14="http://schemas.microsoft.com/office/powerpoint/2010/main" val="11038336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January 26, 2016</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M. Roetteler</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809051-C987-424E-8ABC-7EB9427DA68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315200"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4400" y="1295400"/>
            <a:ext cx="7315200" cy="4800600"/>
          </a:xfrm>
        </p:spPr>
        <p:txBody>
          <a:bodyPr/>
          <a:lstStyle/>
          <a:p>
            <a:endParaRPr lang="en-US"/>
          </a:p>
        </p:txBody>
      </p:sp>
      <p:sp>
        <p:nvSpPr>
          <p:cNvPr id="4" name="Slide Number Placeholder 3"/>
          <p:cNvSpPr>
            <a:spLocks noGrp="1"/>
          </p:cNvSpPr>
          <p:nvPr>
            <p:ph type="sldNum" sz="quarter" idx="10"/>
          </p:nvPr>
        </p:nvSpPr>
        <p:spPr>
          <a:xfrm>
            <a:off x="7162800" y="6400800"/>
            <a:ext cx="1905000" cy="30480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5BDFC8C-493D-4099-BC77-99A4CB2FD6DF}" type="slidenum">
              <a:rPr kumimoji="1" lang="en-US" altLang="ja-JP" sz="1800" b="1" i="0" u="none" strike="noStrike" kern="1200" cap="none" spc="0" normalizeH="0" baseline="0" noProof="0">
                <a:ln>
                  <a:noFill/>
                </a:ln>
                <a:solidFill>
                  <a:srgbClr val="000000"/>
                </a:solidFill>
                <a:effectLst/>
                <a:uLnTx/>
                <a:uFillTx/>
                <a:latin typeface="Arial" charset="0"/>
                <a:ea typeface="ＭＳ Ｐゴシック" pitchFamily="50" charset="-128"/>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800" b="1"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
        <p:nvSpPr>
          <p:cNvPr id="5" name="Date Placeholder 4"/>
          <p:cNvSpPr>
            <a:spLocks noGrp="1"/>
          </p:cNvSpPr>
          <p:nvPr>
            <p:ph type="dt" sz="half" idx="11"/>
          </p:nvPr>
        </p:nvSpPr>
        <p:spPr>
          <a:xfrm>
            <a:off x="457200" y="6453188"/>
            <a:ext cx="2133600" cy="268287"/>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rPr>
              <a:t>January 26, 2016</a:t>
            </a:r>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
        <p:nvSpPr>
          <p:cNvPr id="6" name="Footer Placeholder 5"/>
          <p:cNvSpPr>
            <a:spLocks noGrp="1"/>
          </p:cNvSpPr>
          <p:nvPr>
            <p:ph type="ftr" sz="quarter" idx="12"/>
          </p:nvPr>
        </p:nvSpPr>
        <p:spPr>
          <a:xfrm>
            <a:off x="3038475" y="6435725"/>
            <a:ext cx="2895600" cy="268288"/>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smtClean="0">
                <a:ln>
                  <a:noFill/>
                </a:ln>
                <a:solidFill>
                  <a:srgbClr val="000000"/>
                </a:solidFill>
                <a:effectLst/>
                <a:uLnTx/>
                <a:uFillTx/>
                <a:latin typeface="Arial" charset="0"/>
                <a:ea typeface="ＭＳ Ｐゴシック" pitchFamily="50" charset="-128"/>
              </a:rPr>
              <a:t>M. Roetteler</a:t>
            </a:r>
            <a:endParaRPr kumimoji="1" lang="en-US" altLang="ja-JP" sz="1600" b="1"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Tree>
    <p:extLst>
      <p:ext uri="{BB962C8B-B14F-4D97-AF65-F5344CB8AC3E}">
        <p14:creationId xmlns:p14="http://schemas.microsoft.com/office/powerpoint/2010/main" val="50282169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3152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295400"/>
            <a:ext cx="35814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95400"/>
            <a:ext cx="35814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71900"/>
            <a:ext cx="35814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7162800" y="6400800"/>
            <a:ext cx="1905000" cy="30480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33E13C5-5850-4648-A113-E90B1E072568}" type="slidenum">
              <a:rPr kumimoji="1" lang="en-US" altLang="ja-JP" sz="1800" b="1" i="0" u="none" strike="noStrike" kern="1200" cap="none" spc="0" normalizeH="0" baseline="0" noProof="0">
                <a:ln>
                  <a:noFill/>
                </a:ln>
                <a:solidFill>
                  <a:srgbClr val="000000"/>
                </a:solidFill>
                <a:effectLst/>
                <a:uLnTx/>
                <a:uFillTx/>
                <a:latin typeface="Arial" charset="0"/>
                <a:ea typeface="ＭＳ Ｐゴシック" pitchFamily="50" charset="-128"/>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800" b="1"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
        <p:nvSpPr>
          <p:cNvPr id="7" name="Date Placeholder 6"/>
          <p:cNvSpPr>
            <a:spLocks noGrp="1"/>
          </p:cNvSpPr>
          <p:nvPr>
            <p:ph type="dt" sz="half" idx="11"/>
          </p:nvPr>
        </p:nvSpPr>
        <p:spPr>
          <a:xfrm>
            <a:off x="457200" y="6453188"/>
            <a:ext cx="2133600" cy="268287"/>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rPr>
              <a:t>January 26, 2016</a:t>
            </a:r>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
        <p:nvSpPr>
          <p:cNvPr id="8" name="Footer Placeholder 7"/>
          <p:cNvSpPr>
            <a:spLocks noGrp="1"/>
          </p:cNvSpPr>
          <p:nvPr>
            <p:ph type="ftr" sz="quarter" idx="12"/>
          </p:nvPr>
        </p:nvSpPr>
        <p:spPr>
          <a:xfrm>
            <a:off x="3038475" y="6435725"/>
            <a:ext cx="2895600" cy="268288"/>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smtClean="0">
                <a:ln>
                  <a:noFill/>
                </a:ln>
                <a:solidFill>
                  <a:srgbClr val="000000"/>
                </a:solidFill>
                <a:effectLst/>
                <a:uLnTx/>
                <a:uFillTx/>
                <a:latin typeface="Arial" charset="0"/>
                <a:ea typeface="ＭＳ Ｐゴシック" pitchFamily="50" charset="-128"/>
              </a:rPr>
              <a:t>M. Roetteler</a:t>
            </a:r>
            <a:endParaRPr kumimoji="1" lang="en-US" altLang="ja-JP" sz="1600" b="1" i="0" u="none" strike="noStrike" kern="1200" cap="none" spc="0" normalizeH="0" baseline="0" noProof="0">
              <a:ln>
                <a:noFill/>
              </a:ln>
              <a:solidFill>
                <a:srgbClr val="000000"/>
              </a:solidFill>
              <a:effectLst/>
              <a:uLnTx/>
              <a:uFillTx/>
              <a:latin typeface="Arial" charset="0"/>
              <a:ea typeface="ＭＳ Ｐゴシック" pitchFamily="50" charset="-128"/>
            </a:endParaRPr>
          </a:p>
        </p:txBody>
      </p:sp>
    </p:spTree>
    <p:extLst>
      <p:ext uri="{BB962C8B-B14F-4D97-AF65-F5344CB8AC3E}">
        <p14:creationId xmlns:p14="http://schemas.microsoft.com/office/powerpoint/2010/main" val="227200228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BDA9AEF-71CA-47AD-BB66-07927C853C4B}"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30446839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1518B8D-8644-4C2C-8A75-8459167D0B01}"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90276116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7497738-C63B-4953-8D9D-C16D41E2C1B3}"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407662377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A7FD1FA-A0CE-4827-BE21-BFEF23D89C2E}"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81516147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3BAE18F-CA0F-4435-A1B4-A9B990CD0E97}"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70649609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6F412DF-D76F-4A2D-9C0A-12B950F28C53}"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04802073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325352E-E6B1-4CE6-956C-A30EA31C9CAD}"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61671753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FE107C1-DCD3-4E2D-8E45-E8E2723551AA}"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749628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lstStyle>
            <a:lvl1pPr>
              <a:defRPr b="1">
                <a:solidFill>
                  <a:srgbClr val="FF0000"/>
                </a:solidFill>
              </a:defRPr>
            </a:lvl1pPr>
          </a:lstStyle>
          <a:p>
            <a:r>
              <a:rPr lang="en-US" dirty="0" smtClean="0"/>
              <a:t>Click to edit Master title style</a:t>
            </a:r>
            <a:endParaRPr lang="en-US" dirty="0"/>
          </a:p>
        </p:txBody>
      </p:sp>
      <p:sp>
        <p:nvSpPr>
          <p:cNvPr id="3" name="Date Placeholder 3"/>
          <p:cNvSpPr>
            <a:spLocks noGrp="1"/>
          </p:cNvSpPr>
          <p:nvPr>
            <p:ph type="dt" sz="half" idx="10"/>
          </p:nvPr>
        </p:nvSpPr>
        <p:spPr>
          <a:xfrm>
            <a:off x="457200" y="6492875"/>
            <a:ext cx="2133600" cy="365125"/>
          </a:xfrm>
        </p:spPr>
        <p:txBody>
          <a:bodyPr/>
          <a:lstStyle>
            <a:lvl1pPr>
              <a:defRPr/>
            </a:lvl1pPr>
          </a:lstStyle>
          <a:p>
            <a:pPr>
              <a:defRPr/>
            </a:pPr>
            <a:r>
              <a:rPr lang="en-US" smtClean="0"/>
              <a:t>January 26, 2016</a:t>
            </a:r>
            <a:endParaRPr lang="en-US" dirty="0"/>
          </a:p>
        </p:txBody>
      </p:sp>
      <p:sp>
        <p:nvSpPr>
          <p:cNvPr id="4" name="Footer Placeholder 4"/>
          <p:cNvSpPr>
            <a:spLocks noGrp="1"/>
          </p:cNvSpPr>
          <p:nvPr>
            <p:ph type="ftr" sz="quarter" idx="11"/>
          </p:nvPr>
        </p:nvSpPr>
        <p:spPr>
          <a:xfrm>
            <a:off x="3200400" y="6492875"/>
            <a:ext cx="2895600" cy="365125"/>
          </a:xfrm>
        </p:spPr>
        <p:txBody>
          <a:bodyPr/>
          <a:lstStyle>
            <a:lvl1pPr>
              <a:defRPr/>
            </a:lvl1pPr>
          </a:lstStyle>
          <a:p>
            <a:pPr>
              <a:defRPr/>
            </a:pPr>
            <a:r>
              <a:rPr lang="en-US" smtClean="0"/>
              <a:t>M. Roetteler</a:t>
            </a:r>
            <a:endParaRPr lang="en-US" dirty="0"/>
          </a:p>
        </p:txBody>
      </p:sp>
      <p:sp>
        <p:nvSpPr>
          <p:cNvPr id="5" name="Slide Number Placeholder 5"/>
          <p:cNvSpPr>
            <a:spLocks noGrp="1"/>
          </p:cNvSpPr>
          <p:nvPr>
            <p:ph type="sldNum" sz="quarter" idx="12"/>
          </p:nvPr>
        </p:nvSpPr>
        <p:spPr>
          <a:xfrm>
            <a:off x="6553200" y="6492875"/>
            <a:ext cx="2133600" cy="365125"/>
          </a:xfrm>
        </p:spPr>
        <p:txBody>
          <a:bodyPr/>
          <a:lstStyle>
            <a:lvl1pPr>
              <a:defRPr/>
            </a:lvl1pPr>
          </a:lstStyle>
          <a:p>
            <a:pPr>
              <a:defRPr/>
            </a:pPr>
            <a:fld id="{E8B7496A-6294-4EA6-B43F-A48964E0DD6C}"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January 26, 2016</a:t>
            </a: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M. Roetteler</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AE91D22-BA27-4265-95E8-129D9FF3D6C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D6EE97-5AAA-49C4-8EC1-05BE0FB0E868}"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99946838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513A65-479A-419E-A033-D4B1F6EE28CB}"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45189438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lvl1pPr>
              <a:defRPr b="1">
                <a:solidFill>
                  <a:srgbClr val="FF0000"/>
                </a:solidFill>
              </a:defRPr>
            </a:lvl1pPr>
          </a:lstStyle>
          <a:p>
            <a:r>
              <a:rPr lang="en-US" dirty="0" smtClean="0"/>
              <a:t>Click to edit Master title style</a:t>
            </a:r>
            <a:endParaRPr lang="en-US" dirty="0"/>
          </a:p>
        </p:txBody>
      </p:sp>
      <p:sp>
        <p:nvSpPr>
          <p:cNvPr id="3" name="Date Placeholder 3"/>
          <p:cNvSpPr>
            <a:spLocks noGrp="1"/>
          </p:cNvSpPr>
          <p:nvPr>
            <p:ph type="dt" sz="half" idx="10"/>
          </p:nvPr>
        </p:nvSpPr>
        <p:spPr>
          <a:xfrm>
            <a:off x="457200" y="6492875"/>
            <a:ext cx="2133600" cy="365125"/>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4" name="Footer Placeholder 4"/>
          <p:cNvSpPr>
            <a:spLocks noGrp="1"/>
          </p:cNvSpPr>
          <p:nvPr>
            <p:ph type="ftr" sz="quarter" idx="11"/>
          </p:nvPr>
        </p:nvSpPr>
        <p:spPr>
          <a:xfrm>
            <a:off x="3200400" y="6492875"/>
            <a:ext cx="2895600" cy="365125"/>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Slide Number Placeholder 5"/>
          <p:cNvSpPr>
            <a:spLocks noGrp="1"/>
          </p:cNvSpPr>
          <p:nvPr>
            <p:ph type="sldNum" sz="quarter" idx="12"/>
          </p:nvPr>
        </p:nvSpPr>
        <p:spPr>
          <a:xfrm>
            <a:off x="6553200" y="6492875"/>
            <a:ext cx="2133600" cy="365125"/>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8B7496A-6294-4EA6-B43F-A48964E0DD6C}"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514781137"/>
      </p:ext>
    </p:extLst>
  </p:cSld>
  <p:clrMapOvr>
    <a:masterClrMapping/>
  </p:clrMapOvr>
  <p:timing>
    <p:tnLst>
      <p:par>
        <p:cT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315200"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4400" y="1295400"/>
            <a:ext cx="7315200" cy="4800600"/>
          </a:xfrm>
        </p:spPr>
        <p:txBody>
          <a:bodyPr/>
          <a:lstStyle/>
          <a:p>
            <a:endParaRPr lang="en-US"/>
          </a:p>
        </p:txBody>
      </p:sp>
      <p:sp>
        <p:nvSpPr>
          <p:cNvPr id="4" name="Slide Number Placeholder 3"/>
          <p:cNvSpPr>
            <a:spLocks noGrp="1"/>
          </p:cNvSpPr>
          <p:nvPr>
            <p:ph type="sldNum" sz="quarter" idx="10"/>
          </p:nvPr>
        </p:nvSpPr>
        <p:spPr>
          <a:xfrm>
            <a:off x="7162800" y="6400800"/>
            <a:ext cx="1905000" cy="30480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5BDFC8C-493D-4099-BC77-99A4CB2FD6DF}" type="slidenum">
              <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5" name="Date Placeholder 4"/>
          <p:cNvSpPr>
            <a:spLocks noGrp="1"/>
          </p:cNvSpPr>
          <p:nvPr>
            <p:ph type="dt" sz="half" idx="11"/>
          </p:nvPr>
        </p:nvSpPr>
        <p:spPr>
          <a:xfrm>
            <a:off x="457200" y="6453188"/>
            <a:ext cx="2133600" cy="268287"/>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January 26, 2016</a:t>
            </a:r>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6" name="Footer Placeholder 5"/>
          <p:cNvSpPr>
            <a:spLocks noGrp="1"/>
          </p:cNvSpPr>
          <p:nvPr>
            <p:ph type="ftr" sz="quarter" idx="12"/>
          </p:nvPr>
        </p:nvSpPr>
        <p:spPr>
          <a:xfrm>
            <a:off x="3038475" y="6435725"/>
            <a:ext cx="2895600" cy="268288"/>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M. Roetteler</a:t>
            </a:r>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59091819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BDA9AEF-71CA-47AD-BB66-07927C853C4B}"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04919408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1518B8D-8644-4C2C-8A75-8459167D0B01}"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423737504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7497738-C63B-4953-8D9D-C16D41E2C1B3}"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89794167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A7FD1FA-A0CE-4827-BE21-BFEF23D89C2E}"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92183801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3BAE18F-CA0F-4435-A1B4-A9B990CD0E97}"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06714165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6F412DF-D76F-4A2D-9C0A-12B950F28C53}"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7440182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lvl1pPr>
              <a:defRPr b="1">
                <a:solidFill>
                  <a:srgbClr val="FF0000"/>
                </a:solidFill>
              </a:defRPr>
            </a:lvl1pPr>
          </a:lstStyle>
          <a:p>
            <a:r>
              <a:rPr lang="en-US" dirty="0" smtClean="0"/>
              <a:t>Click to edit Master title style</a:t>
            </a:r>
            <a:endParaRPr lang="en-US" dirty="0"/>
          </a:p>
        </p:txBody>
      </p:sp>
      <p:sp>
        <p:nvSpPr>
          <p:cNvPr id="3" name="Date Placeholder 3"/>
          <p:cNvSpPr>
            <a:spLocks noGrp="1"/>
          </p:cNvSpPr>
          <p:nvPr>
            <p:ph type="dt" sz="half" idx="10"/>
          </p:nvPr>
        </p:nvSpPr>
        <p:spPr>
          <a:xfrm>
            <a:off x="457200" y="6492875"/>
            <a:ext cx="2133600" cy="365125"/>
          </a:xfrm>
        </p:spPr>
        <p:txBody>
          <a:bodyPr/>
          <a:lstStyle>
            <a:lvl1pPr>
              <a:defRPr/>
            </a:lvl1pPr>
          </a:lstStyle>
          <a:p>
            <a:pPr>
              <a:defRPr/>
            </a:pPr>
            <a:r>
              <a:rPr lang="en-US" smtClean="0"/>
              <a:t>January 26, 2016</a:t>
            </a:r>
            <a:endParaRPr lang="en-US" dirty="0"/>
          </a:p>
        </p:txBody>
      </p:sp>
      <p:sp>
        <p:nvSpPr>
          <p:cNvPr id="4" name="Footer Placeholder 4"/>
          <p:cNvSpPr>
            <a:spLocks noGrp="1"/>
          </p:cNvSpPr>
          <p:nvPr>
            <p:ph type="ftr" sz="quarter" idx="11"/>
          </p:nvPr>
        </p:nvSpPr>
        <p:spPr>
          <a:xfrm>
            <a:off x="3200400" y="6492875"/>
            <a:ext cx="2895600" cy="365125"/>
          </a:xfrm>
        </p:spPr>
        <p:txBody>
          <a:bodyPr/>
          <a:lstStyle>
            <a:lvl1pPr>
              <a:defRPr/>
            </a:lvl1pPr>
          </a:lstStyle>
          <a:p>
            <a:pPr>
              <a:defRPr/>
            </a:pPr>
            <a:r>
              <a:rPr lang="en-US" smtClean="0"/>
              <a:t>M. Roetteler</a:t>
            </a:r>
            <a:endParaRPr lang="en-US" dirty="0"/>
          </a:p>
        </p:txBody>
      </p:sp>
      <p:sp>
        <p:nvSpPr>
          <p:cNvPr id="5" name="Slide Number Placeholder 5"/>
          <p:cNvSpPr>
            <a:spLocks noGrp="1"/>
          </p:cNvSpPr>
          <p:nvPr>
            <p:ph type="sldNum" sz="quarter" idx="12"/>
          </p:nvPr>
        </p:nvSpPr>
        <p:spPr>
          <a:xfrm>
            <a:off x="6553200" y="6492875"/>
            <a:ext cx="2133600" cy="365125"/>
          </a:xfrm>
        </p:spPr>
        <p:txBody>
          <a:bodyPr/>
          <a:lstStyle>
            <a:lvl1pPr>
              <a:defRPr/>
            </a:lvl1pPr>
          </a:lstStyle>
          <a:p>
            <a:pPr>
              <a:defRPr/>
            </a:pPr>
            <a:fld id="{E8B7496A-6294-4EA6-B43F-A48964E0DD6C}"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325352E-E6B1-4CE6-956C-A30EA31C9CAD}"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88320729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FE107C1-DCD3-4E2D-8E45-E8E2723551AA}"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10093282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D6EE97-5AAA-49C4-8EC1-05BE0FB0E868}"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11123389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513A65-479A-419E-A033-D4B1F6EE28CB}"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49714441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lvl1pPr>
              <a:defRPr b="1">
                <a:solidFill>
                  <a:srgbClr val="FF0000"/>
                </a:solidFill>
              </a:defRPr>
            </a:lvl1pPr>
          </a:lstStyle>
          <a:p>
            <a:r>
              <a:rPr lang="en-US" dirty="0" smtClean="0"/>
              <a:t>Click to edit Master title style</a:t>
            </a:r>
            <a:endParaRPr lang="en-US" dirty="0"/>
          </a:p>
        </p:txBody>
      </p:sp>
      <p:sp>
        <p:nvSpPr>
          <p:cNvPr id="3" name="Date Placeholder 3"/>
          <p:cNvSpPr>
            <a:spLocks noGrp="1"/>
          </p:cNvSpPr>
          <p:nvPr>
            <p:ph type="dt" sz="half" idx="10"/>
          </p:nvPr>
        </p:nvSpPr>
        <p:spPr>
          <a:xfrm>
            <a:off x="457200" y="6492875"/>
            <a:ext cx="2133600" cy="365125"/>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4" name="Footer Placeholder 4"/>
          <p:cNvSpPr>
            <a:spLocks noGrp="1"/>
          </p:cNvSpPr>
          <p:nvPr>
            <p:ph type="ftr" sz="quarter" idx="11"/>
          </p:nvPr>
        </p:nvSpPr>
        <p:spPr>
          <a:xfrm>
            <a:off x="3200400" y="6492875"/>
            <a:ext cx="2895600" cy="365125"/>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Slide Number Placeholder 5"/>
          <p:cNvSpPr>
            <a:spLocks noGrp="1"/>
          </p:cNvSpPr>
          <p:nvPr>
            <p:ph type="sldNum" sz="quarter" idx="12"/>
          </p:nvPr>
        </p:nvSpPr>
        <p:spPr>
          <a:xfrm>
            <a:off x="6553200" y="6492875"/>
            <a:ext cx="2133600" cy="365125"/>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8B7496A-6294-4EA6-B43F-A48964E0DD6C}"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846599923"/>
      </p:ext>
    </p:extLst>
  </p:cSld>
  <p:clrMapOvr>
    <a:masterClrMapping/>
  </p:clrMapOvr>
  <p:timing>
    <p:tnLst>
      <p:par>
        <p:cT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January 26, 2016</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M. Roetteler</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9B2A1D1-7B89-4D60-A536-8FF53EA5517A}"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434094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January 26, 2016</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M. Roetteler</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9B2A1D1-7B89-4D60-A536-8FF53EA5517A}"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240122801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January 26, 2016</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M. Roetteler</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9B2A1D1-7B89-4D60-A536-8FF53EA5517A}"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124242169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January 26, 2016</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M. Roetteler</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9B2A1D1-7B89-4D60-A536-8FF53EA5517A}"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236065110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January 26, 2016</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M. Roetteler</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9B2A1D1-7B89-4D60-A536-8FF53EA5517A}"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26030350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BDA9AEF-71CA-47AD-BB66-07927C853C4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January 26, 2016</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M. Roetteler</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9B2A1D1-7B89-4D60-A536-8FF53EA5517A}"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330582727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January 26, 2016</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M. Roetteler</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9B2A1D1-7B89-4D60-A536-8FF53EA5517A}"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135178389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January 26, 2016</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M. Roetteler</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9B2A1D1-7B89-4D60-A536-8FF53EA5517A}"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86150409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January 26, 2016</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M. Roetteler</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9B2A1D1-7B89-4D60-A536-8FF53EA5517A}"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240094078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January 26, 2016</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M. Roetteler</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9B2A1D1-7B89-4D60-A536-8FF53EA5517A}"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328712191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January 26, 2016</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M. Roetteler</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9B2A1D1-7B89-4D60-A536-8FF53EA5517A}"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298942770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201696" y="-1459"/>
            <a:ext cx="8741880" cy="899665"/>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01930" y="924930"/>
            <a:ext cx="8740142" cy="2052030"/>
          </a:xfrm>
        </p:spPr>
        <p:txBody>
          <a:bodyPr/>
          <a:lstStyle>
            <a:lvl1pPr marL="0" indent="0">
              <a:buNone/>
              <a:defRPr>
                <a:gradFill>
                  <a:gsLst>
                    <a:gs pos="1250">
                      <a:schemeClr val="tx2"/>
                    </a:gs>
                    <a:gs pos="99000">
                      <a:schemeClr val="tx2"/>
                    </a:gs>
                  </a:gsLst>
                  <a:lin ang="5400000" scaled="0"/>
                </a:gradFill>
              </a:defRPr>
            </a:lvl1pPr>
            <a:lvl2pPr marL="0" indent="0">
              <a:buFontTx/>
              <a:buNone/>
              <a:defRPr sz="1471"/>
            </a:lvl2pPr>
            <a:lvl3pPr marL="168073" indent="0">
              <a:buNone/>
              <a:defRPr sz="1471"/>
            </a:lvl3pPr>
            <a:lvl4pPr marL="336145" indent="0">
              <a:buNone/>
              <a:defRPr sz="1324"/>
            </a:lvl4pPr>
            <a:lvl5pPr marL="504218" indent="0">
              <a:buNone/>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59093629"/>
      </p:ext>
    </p:extLst>
  </p:cSld>
  <p:clrMapOvr>
    <a:masterClrMapping/>
  </p:clrMapOvr>
  <p:transition>
    <p:fade/>
  </p:transition>
  <p:timing>
    <p:tnLst>
      <p:par>
        <p:cT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2_Section Header">
    <p:bg>
      <p:bgPr>
        <a:solidFill>
          <a:srgbClr val="68217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2831977"/>
            <a:ext cx="7886700" cy="1730499"/>
          </a:xfrm>
        </p:spPr>
        <p:txBody>
          <a:bodyPr anchor="b">
            <a:normAutofit/>
          </a:bodyPr>
          <a:lstStyle>
            <a:lvl1pPr>
              <a:defRPr sz="3600" baseline="0">
                <a:solidFill>
                  <a:schemeClr val="bg1"/>
                </a:solidFill>
              </a:defRPr>
            </a:lvl1pPr>
          </a:lstStyle>
          <a:p>
            <a:r>
              <a:rPr lang="en-US" dirty="0" smtClean="0"/>
              <a:t>Subtitle </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white"/>
                </a:solidFill>
                <a:effectLst/>
                <a:uLnTx/>
                <a:uFillTx/>
                <a:latin typeface="Calibri" panose="020F0502020204030204"/>
                <a:ea typeface="ＭＳ Ｐゴシック" pitchFamily="50" charset="-128"/>
                <a:cs typeface="+mn-cs"/>
              </a:rPr>
              <a:t>January 26, 2016</a:t>
            </a:r>
            <a:endParaRPr kumimoji="0" lang="en-US" sz="900" b="0" i="0" u="none" strike="noStrike" kern="1200" cap="none" spc="0" normalizeH="0" baseline="0" noProof="0" dirty="0">
              <a:ln>
                <a:noFill/>
              </a:ln>
              <a:solidFill>
                <a:prstClr val="white"/>
              </a:solidFill>
              <a:effectLst/>
              <a:uLnTx/>
              <a:uFillTx/>
              <a:latin typeface="Calibri" panose="020F0502020204030204"/>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white"/>
                </a:solidFill>
                <a:effectLst/>
                <a:uLnTx/>
                <a:uFillTx/>
                <a:latin typeface="Calibri" panose="020F0502020204030204"/>
                <a:ea typeface="ＭＳ Ｐゴシック" pitchFamily="50" charset="-128"/>
                <a:cs typeface="+mn-cs"/>
              </a:rPr>
              <a:t>M. Roetteler</a:t>
            </a:r>
            <a:endParaRPr kumimoji="0" lang="en-US" sz="900" b="0" i="0" u="none" strike="noStrike" kern="1200" cap="none" spc="0" normalizeH="0" baseline="0" noProof="0" dirty="0">
              <a:ln>
                <a:noFill/>
              </a:ln>
              <a:solidFill>
                <a:prstClr val="white"/>
              </a:solidFill>
              <a:effectLst/>
              <a:uLnTx/>
              <a:uFillTx/>
              <a:latin typeface="Calibri" panose="020F0502020204030204"/>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0DBEBC56-EB11-46A2-969C-E281BC7400E0}" type="slidenum">
              <a:rPr kumimoji="0" lang="en-US" sz="900" b="0" i="0" u="none" strike="noStrike" kern="1200" cap="none" spc="0" normalizeH="0" baseline="0" noProof="0" smtClean="0">
                <a:ln>
                  <a:noFill/>
                </a:ln>
                <a:solidFill>
                  <a:prstClr val="white"/>
                </a:solidFill>
                <a:effectLst/>
                <a:uLnTx/>
                <a:uFillTx/>
                <a:latin typeface="Calibri" panose="020F0502020204030204"/>
                <a:ea typeface="ＭＳ Ｐゴシック"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3569567174"/>
      </p:ext>
    </p:extLst>
  </p:cSld>
  <p:clrMapOvr>
    <a:masterClrMapping/>
  </p:clrMapOvr>
  <p:timing>
    <p:tnLst>
      <p:par>
        <p:cTn id="1" dur="indefinite" restart="never" nodeType="tmRoot"/>
      </p:par>
    </p:tnLst>
  </p:timing>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3_Section Header">
    <p:bg>
      <p:bgPr>
        <a:solidFill>
          <a:srgbClr val="68217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2831977"/>
            <a:ext cx="7886700" cy="1730499"/>
          </a:xfrm>
        </p:spPr>
        <p:txBody>
          <a:bodyPr anchor="b">
            <a:normAutofit/>
          </a:bodyPr>
          <a:lstStyle>
            <a:lvl1pPr>
              <a:defRPr sz="3600" baseline="0">
                <a:solidFill>
                  <a:schemeClr val="bg1"/>
                </a:solidFill>
              </a:defRPr>
            </a:lvl1pPr>
          </a:lstStyle>
          <a:p>
            <a:r>
              <a:rPr lang="en-US" dirty="0" smtClean="0"/>
              <a:t>Subtitle </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white"/>
                </a:solidFill>
                <a:effectLst/>
                <a:uLnTx/>
                <a:uFillTx/>
                <a:latin typeface="Calibri" panose="020F0502020204030204"/>
                <a:ea typeface="ＭＳ Ｐゴシック" pitchFamily="50" charset="-128"/>
                <a:cs typeface="+mn-cs"/>
              </a:rPr>
              <a:t>January 26, 2016</a:t>
            </a:r>
            <a:endParaRPr kumimoji="0" lang="en-US" sz="900" b="0" i="0" u="none" strike="noStrike" kern="1200" cap="none" spc="0" normalizeH="0" baseline="0" noProof="0" dirty="0">
              <a:ln>
                <a:noFill/>
              </a:ln>
              <a:solidFill>
                <a:prstClr val="white"/>
              </a:solidFill>
              <a:effectLst/>
              <a:uLnTx/>
              <a:uFillTx/>
              <a:latin typeface="Calibri" panose="020F0502020204030204"/>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white"/>
                </a:solidFill>
                <a:effectLst/>
                <a:uLnTx/>
                <a:uFillTx/>
                <a:latin typeface="Calibri" panose="020F0502020204030204"/>
                <a:ea typeface="ＭＳ Ｐゴシック" pitchFamily="50" charset="-128"/>
                <a:cs typeface="+mn-cs"/>
              </a:rPr>
              <a:t>M. Roetteler</a:t>
            </a:r>
            <a:endParaRPr kumimoji="0" lang="en-US" sz="900" b="0" i="0" u="none" strike="noStrike" kern="1200" cap="none" spc="0" normalizeH="0" baseline="0" noProof="0" dirty="0">
              <a:ln>
                <a:noFill/>
              </a:ln>
              <a:solidFill>
                <a:prstClr val="white"/>
              </a:solidFill>
              <a:effectLst/>
              <a:uLnTx/>
              <a:uFillTx/>
              <a:latin typeface="Calibri" panose="020F0502020204030204"/>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0DBEBC56-EB11-46A2-969C-E281BC7400E0}" type="slidenum">
              <a:rPr kumimoji="0" lang="en-US" sz="900" b="0" i="0" u="none" strike="noStrike" kern="1200" cap="none" spc="0" normalizeH="0" baseline="0" noProof="0" smtClean="0">
                <a:ln>
                  <a:noFill/>
                </a:ln>
                <a:solidFill>
                  <a:prstClr val="white"/>
                </a:solidFill>
                <a:effectLst/>
                <a:uLnTx/>
                <a:uFillTx/>
                <a:latin typeface="Calibri" panose="020F0502020204030204"/>
                <a:ea typeface="ＭＳ Ｐゴシック"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3913428576"/>
      </p:ext>
    </p:extLst>
  </p:cSld>
  <p:clrMapOvr>
    <a:masterClrMapping/>
  </p:clrMapOvr>
  <p:timing>
    <p:tnLst>
      <p:par>
        <p:cT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4_Section Header">
    <p:bg>
      <p:bgPr>
        <a:solidFill>
          <a:srgbClr val="68217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2831977"/>
            <a:ext cx="7886700" cy="1730499"/>
          </a:xfrm>
        </p:spPr>
        <p:txBody>
          <a:bodyPr anchor="b">
            <a:normAutofit/>
          </a:bodyPr>
          <a:lstStyle>
            <a:lvl1pPr>
              <a:defRPr sz="3600" baseline="0">
                <a:solidFill>
                  <a:schemeClr val="bg1"/>
                </a:solidFill>
              </a:defRPr>
            </a:lvl1pPr>
          </a:lstStyle>
          <a:p>
            <a:r>
              <a:rPr lang="en-US" dirty="0" smtClean="0"/>
              <a:t>Subtitle </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white"/>
                </a:solidFill>
                <a:effectLst/>
                <a:uLnTx/>
                <a:uFillTx/>
                <a:latin typeface="Calibri" panose="020F0502020204030204"/>
                <a:ea typeface="ＭＳ Ｐゴシック" pitchFamily="50" charset="-128"/>
                <a:cs typeface="+mn-cs"/>
              </a:rPr>
              <a:t>January 26, 2016</a:t>
            </a:r>
            <a:endParaRPr kumimoji="0" lang="en-US" sz="900" b="0" i="0" u="none" strike="noStrike" kern="1200" cap="none" spc="0" normalizeH="0" baseline="0" noProof="0" dirty="0">
              <a:ln>
                <a:noFill/>
              </a:ln>
              <a:solidFill>
                <a:prstClr val="white"/>
              </a:solidFill>
              <a:effectLst/>
              <a:uLnTx/>
              <a:uFillTx/>
              <a:latin typeface="Calibri" panose="020F0502020204030204"/>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white"/>
                </a:solidFill>
                <a:effectLst/>
                <a:uLnTx/>
                <a:uFillTx/>
                <a:latin typeface="Calibri" panose="020F0502020204030204"/>
                <a:ea typeface="ＭＳ Ｐゴシック" pitchFamily="50" charset="-128"/>
                <a:cs typeface="+mn-cs"/>
              </a:rPr>
              <a:t>M. Roetteler</a:t>
            </a:r>
            <a:endParaRPr kumimoji="0" lang="en-US" sz="900" b="0" i="0" u="none" strike="noStrike" kern="1200" cap="none" spc="0" normalizeH="0" baseline="0" noProof="0" dirty="0">
              <a:ln>
                <a:noFill/>
              </a:ln>
              <a:solidFill>
                <a:prstClr val="white"/>
              </a:solidFill>
              <a:effectLst/>
              <a:uLnTx/>
              <a:uFillTx/>
              <a:latin typeface="Calibri" panose="020F0502020204030204"/>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0DBEBC56-EB11-46A2-969C-E281BC7400E0}" type="slidenum">
              <a:rPr kumimoji="0" lang="en-US" sz="900" b="0" i="0" u="none" strike="noStrike" kern="1200" cap="none" spc="0" normalizeH="0" baseline="0" noProof="0" smtClean="0">
                <a:ln>
                  <a:noFill/>
                </a:ln>
                <a:solidFill>
                  <a:prstClr val="white"/>
                </a:solidFill>
                <a:effectLst/>
                <a:uLnTx/>
                <a:uFillTx/>
                <a:latin typeface="Calibri" panose="020F0502020204030204"/>
                <a:ea typeface="ＭＳ Ｐゴシック"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923579812"/>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1518B8D-8644-4C2C-8A75-8459167D0B0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5_Section Header">
    <p:bg>
      <p:bgPr>
        <a:solidFill>
          <a:srgbClr val="68217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2831977"/>
            <a:ext cx="7886700" cy="1730499"/>
          </a:xfrm>
        </p:spPr>
        <p:txBody>
          <a:bodyPr anchor="b">
            <a:normAutofit/>
          </a:bodyPr>
          <a:lstStyle>
            <a:lvl1pPr>
              <a:defRPr sz="3600" baseline="0">
                <a:solidFill>
                  <a:schemeClr val="bg1"/>
                </a:solidFill>
              </a:defRPr>
            </a:lvl1pPr>
          </a:lstStyle>
          <a:p>
            <a:r>
              <a:rPr lang="en-US" dirty="0" smtClean="0"/>
              <a:t>Subtitle </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white"/>
                </a:solidFill>
                <a:effectLst/>
                <a:uLnTx/>
                <a:uFillTx/>
                <a:latin typeface="Calibri" panose="020F0502020204030204"/>
                <a:ea typeface="ＭＳ Ｐゴシック" pitchFamily="50" charset="-128"/>
                <a:cs typeface="+mn-cs"/>
              </a:rPr>
              <a:t>January 26, 2016</a:t>
            </a:r>
            <a:endParaRPr kumimoji="0" lang="en-US" sz="900" b="0" i="0" u="none" strike="noStrike" kern="1200" cap="none" spc="0" normalizeH="0" baseline="0" noProof="0" dirty="0">
              <a:ln>
                <a:noFill/>
              </a:ln>
              <a:solidFill>
                <a:prstClr val="white"/>
              </a:solidFill>
              <a:effectLst/>
              <a:uLnTx/>
              <a:uFillTx/>
              <a:latin typeface="Calibri" panose="020F0502020204030204"/>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white"/>
                </a:solidFill>
                <a:effectLst/>
                <a:uLnTx/>
                <a:uFillTx/>
                <a:latin typeface="Calibri" panose="020F0502020204030204"/>
                <a:ea typeface="ＭＳ Ｐゴシック" pitchFamily="50" charset="-128"/>
                <a:cs typeface="+mn-cs"/>
              </a:rPr>
              <a:t>M. Roetteler</a:t>
            </a:r>
            <a:endParaRPr kumimoji="0" lang="en-US" sz="900" b="0" i="0" u="none" strike="noStrike" kern="1200" cap="none" spc="0" normalizeH="0" baseline="0" noProof="0" dirty="0">
              <a:ln>
                <a:noFill/>
              </a:ln>
              <a:solidFill>
                <a:prstClr val="white"/>
              </a:solidFill>
              <a:effectLst/>
              <a:uLnTx/>
              <a:uFillTx/>
              <a:latin typeface="Calibri" panose="020F0502020204030204"/>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0DBEBC56-EB11-46A2-969C-E281BC7400E0}" type="slidenum">
              <a:rPr kumimoji="0" lang="en-US" sz="900" b="0" i="0" u="none" strike="noStrike" kern="1200" cap="none" spc="0" normalizeH="0" baseline="0" noProof="0" smtClean="0">
                <a:ln>
                  <a:noFill/>
                </a:ln>
                <a:solidFill>
                  <a:prstClr val="white"/>
                </a:solidFill>
                <a:effectLst/>
                <a:uLnTx/>
                <a:uFillTx/>
                <a:latin typeface="Calibri" panose="020F0502020204030204"/>
                <a:ea typeface="ＭＳ Ｐゴシック"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442984178"/>
      </p:ext>
    </p:extLst>
  </p:cSld>
  <p:clrMapOvr>
    <a:masterClrMapping/>
  </p:clrMapOvr>
  <p:timing>
    <p:tnLst>
      <p:par>
        <p:cTn id="1" dur="indefinite" restart="never" nodeType="tmRoot"/>
      </p:par>
    </p:tn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6_Section Header">
    <p:bg>
      <p:bgPr>
        <a:solidFill>
          <a:srgbClr val="68217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2831977"/>
            <a:ext cx="7886700" cy="1730499"/>
          </a:xfrm>
        </p:spPr>
        <p:txBody>
          <a:bodyPr anchor="b">
            <a:normAutofit/>
          </a:bodyPr>
          <a:lstStyle>
            <a:lvl1pPr>
              <a:defRPr sz="3600" baseline="0">
                <a:solidFill>
                  <a:schemeClr val="bg1"/>
                </a:solidFill>
              </a:defRPr>
            </a:lvl1pPr>
          </a:lstStyle>
          <a:p>
            <a:r>
              <a:rPr lang="en-US" dirty="0" smtClean="0"/>
              <a:t>Subtitle </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white"/>
                </a:solidFill>
                <a:effectLst/>
                <a:uLnTx/>
                <a:uFillTx/>
                <a:latin typeface="Calibri" panose="020F0502020204030204"/>
                <a:ea typeface="ＭＳ Ｐゴシック" pitchFamily="50" charset="-128"/>
                <a:cs typeface="+mn-cs"/>
              </a:rPr>
              <a:t>January 26, 2016</a:t>
            </a:r>
            <a:endParaRPr kumimoji="0" lang="en-US" sz="900" b="0" i="0" u="none" strike="noStrike" kern="1200" cap="none" spc="0" normalizeH="0" baseline="0" noProof="0" dirty="0">
              <a:ln>
                <a:noFill/>
              </a:ln>
              <a:solidFill>
                <a:prstClr val="white"/>
              </a:solidFill>
              <a:effectLst/>
              <a:uLnTx/>
              <a:uFillTx/>
              <a:latin typeface="Calibri" panose="020F0502020204030204"/>
              <a:ea typeface="ＭＳ Ｐゴシック" pitchFamily="50" charset="-128"/>
              <a:cs typeface="+mn-cs"/>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white"/>
                </a:solidFill>
                <a:effectLst/>
                <a:uLnTx/>
                <a:uFillTx/>
                <a:latin typeface="Calibri" panose="020F0502020204030204"/>
                <a:ea typeface="ＭＳ Ｐゴシック" pitchFamily="50" charset="-128"/>
                <a:cs typeface="+mn-cs"/>
              </a:rPr>
              <a:t>M. Roetteler</a:t>
            </a:r>
            <a:endParaRPr kumimoji="0" lang="en-US" sz="900" b="0" i="0" u="none" strike="noStrike" kern="1200" cap="none" spc="0" normalizeH="0" baseline="0" noProof="0" dirty="0">
              <a:ln>
                <a:noFill/>
              </a:ln>
              <a:solidFill>
                <a:prstClr val="white"/>
              </a:solidFill>
              <a:effectLst/>
              <a:uLnTx/>
              <a:uFillTx/>
              <a:latin typeface="Calibri" panose="020F0502020204030204"/>
              <a:ea typeface="ＭＳ Ｐゴシック" pitchFamily="50" charset="-128"/>
              <a:cs typeface="+mn-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0DBEBC56-EB11-46A2-969C-E281BC7400E0}" type="slidenum">
              <a:rPr kumimoji="0" lang="en-US" sz="900" b="0" i="0" u="none" strike="noStrike" kern="1200" cap="none" spc="0" normalizeH="0" baseline="0" noProof="0" smtClean="0">
                <a:ln>
                  <a:noFill/>
                </a:ln>
                <a:solidFill>
                  <a:prstClr val="white"/>
                </a:solidFill>
                <a:effectLst/>
                <a:uLnTx/>
                <a:uFillTx/>
                <a:latin typeface="Calibri" panose="020F0502020204030204"/>
                <a:ea typeface="ＭＳ Ｐゴシック"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18036188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7497738-C63B-4953-8D9D-C16D41E2C1B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7FD1FA-A0CE-4827-BE21-BFEF23D89C2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3BAE18F-CA0F-4435-A1B4-A9B990CD0E9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492875"/>
            <a:ext cx="2133600" cy="365125"/>
          </a:xfrm>
        </p:spPr>
        <p:txBody>
          <a:bodyPr/>
          <a:lstStyle>
            <a:lvl1pPr>
              <a:defRPr/>
            </a:lvl1pPr>
          </a:lstStyle>
          <a:p>
            <a:pPr>
              <a:defRPr/>
            </a:pPr>
            <a:r>
              <a:rPr lang="en-US" smtClean="0">
                <a:solidFill>
                  <a:prstClr val="black">
                    <a:tint val="75000"/>
                  </a:prstClr>
                </a:solidFill>
              </a:rPr>
              <a:t>January 26, 2016</a:t>
            </a:r>
            <a:endParaRPr lang="en-US" dirty="0">
              <a:solidFill>
                <a:prstClr val="black">
                  <a:tint val="75000"/>
                </a:prstClr>
              </a:solidFill>
            </a:endParaRPr>
          </a:p>
        </p:txBody>
      </p:sp>
      <p:sp>
        <p:nvSpPr>
          <p:cNvPr id="4" name="Footer Placeholder 4"/>
          <p:cNvSpPr>
            <a:spLocks noGrp="1"/>
          </p:cNvSpPr>
          <p:nvPr>
            <p:ph type="ftr" sz="quarter" idx="11"/>
          </p:nvPr>
        </p:nvSpPr>
        <p:spPr>
          <a:xfrm>
            <a:off x="3200400" y="6492875"/>
            <a:ext cx="2895600" cy="365125"/>
          </a:xfrm>
        </p:spPr>
        <p:txBody>
          <a:bodyPr/>
          <a:lstStyle>
            <a:lvl1pPr>
              <a:defRPr/>
            </a:lvl1pPr>
          </a:lstStyle>
          <a:p>
            <a:pPr>
              <a:defRPr/>
            </a:pPr>
            <a:r>
              <a:rPr lang="en-US" smtClean="0">
                <a:solidFill>
                  <a:prstClr val="black">
                    <a:tint val="75000"/>
                  </a:prstClr>
                </a:solidFill>
              </a:rPr>
              <a:t>M. Roetteler</a:t>
            </a:r>
            <a:endParaRPr lang="en-US" dirty="0">
              <a:solidFill>
                <a:prstClr val="black">
                  <a:tint val="75000"/>
                </a:prstClr>
              </a:solidFill>
            </a:endParaRPr>
          </a:p>
        </p:txBody>
      </p:sp>
      <p:sp>
        <p:nvSpPr>
          <p:cNvPr id="5" name="Slide Number Placeholder 5"/>
          <p:cNvSpPr>
            <a:spLocks noGrp="1"/>
          </p:cNvSpPr>
          <p:nvPr>
            <p:ph type="sldNum" sz="quarter" idx="12"/>
          </p:nvPr>
        </p:nvSpPr>
        <p:spPr>
          <a:xfrm>
            <a:off x="6553200" y="6492875"/>
            <a:ext cx="2133600" cy="365125"/>
          </a:xfrm>
        </p:spPr>
        <p:txBody>
          <a:bodyPr/>
          <a:lstStyle>
            <a:lvl1pPr>
              <a:defRPr/>
            </a:lvl1pPr>
          </a:lstStyle>
          <a:p>
            <a:pPr>
              <a:defRPr/>
            </a:pPr>
            <a:fld id="{E8B7496A-6294-4EA6-B43F-A48964E0DD6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F412DF-D76F-4A2D-9C0A-12B950F28C5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25352E-E6B1-4CE6-956C-A30EA31C9CA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January 26, 2016</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M. Roetteler</a:t>
            </a:r>
            <a:endParaRPr lang="en-US"/>
          </a:p>
        </p:txBody>
      </p:sp>
      <p:sp>
        <p:nvSpPr>
          <p:cNvPr id="6" name="Slide Number Placeholder 5"/>
          <p:cNvSpPr>
            <a:spLocks noGrp="1"/>
          </p:cNvSpPr>
          <p:nvPr>
            <p:ph type="sldNum" sz="quarter" idx="12"/>
          </p:nvPr>
        </p:nvSpPr>
        <p:spPr/>
        <p:txBody>
          <a:bodyPr/>
          <a:lstStyle>
            <a:lvl1pPr>
              <a:defRPr/>
            </a:lvl1pPr>
          </a:lstStyle>
          <a:p>
            <a:pPr>
              <a:defRPr/>
            </a:pPr>
            <a:fld id="{3BDA9AEF-71CA-47AD-BB66-07927C853C4B}"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FE107C1-DCD3-4E2D-8E45-E8E2723551A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D6EE97-5AAA-49C4-8EC1-05BE0FB0E86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513A65-479A-419E-A033-D4B1F6EE28C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BDA9AEF-71CA-47AD-BB66-07927C853C4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1518B8D-8644-4C2C-8A75-8459167D0B0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7497738-C63B-4953-8D9D-C16D41E2C1B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7FD1FA-A0CE-4827-BE21-BFEF23D89C2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3BAE18F-CA0F-4435-A1B4-A9B990CD0E9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F412DF-D76F-4A2D-9C0A-12B950F28C5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25352E-E6B1-4CE6-956C-A30EA31C9CA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January 26, 2016</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M. Roetteler</a:t>
            </a:r>
            <a:endParaRPr lang="en-US"/>
          </a:p>
        </p:txBody>
      </p:sp>
      <p:sp>
        <p:nvSpPr>
          <p:cNvPr id="6" name="Slide Number Placeholder 5"/>
          <p:cNvSpPr>
            <a:spLocks noGrp="1"/>
          </p:cNvSpPr>
          <p:nvPr>
            <p:ph type="sldNum" sz="quarter" idx="12"/>
          </p:nvPr>
        </p:nvSpPr>
        <p:spPr/>
        <p:txBody>
          <a:bodyPr/>
          <a:lstStyle>
            <a:lvl1pPr>
              <a:defRPr/>
            </a:lvl1pPr>
          </a:lstStyle>
          <a:p>
            <a:pPr>
              <a:defRPr/>
            </a:pPr>
            <a:fld id="{B1518B8D-8644-4C2C-8A75-8459167D0B01}"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FE107C1-DCD3-4E2D-8E45-E8E2723551A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D6EE97-5AAA-49C4-8EC1-05BE0FB0E86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513A65-479A-419E-A033-D4B1F6EE28C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BDA9AEF-71CA-47AD-BB66-07927C853C4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1518B8D-8644-4C2C-8A75-8459167D0B0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7497738-C63B-4953-8D9D-C16D41E2C1B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7FD1FA-A0CE-4827-BE21-BFEF23D89C2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3BAE18F-CA0F-4435-A1B4-A9B990CD0E9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F412DF-D76F-4A2D-9C0A-12B950F28C5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25352E-E6B1-4CE6-956C-A30EA31C9CA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t>January 26, 2016</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M. Roetteler</a:t>
            </a:r>
            <a:endParaRPr lang="en-US"/>
          </a:p>
        </p:txBody>
      </p:sp>
      <p:sp>
        <p:nvSpPr>
          <p:cNvPr id="6" name="Slide Number Placeholder 5"/>
          <p:cNvSpPr>
            <a:spLocks noGrp="1"/>
          </p:cNvSpPr>
          <p:nvPr>
            <p:ph type="sldNum" sz="quarter" idx="12"/>
          </p:nvPr>
        </p:nvSpPr>
        <p:spPr/>
        <p:txBody>
          <a:bodyPr/>
          <a:lstStyle>
            <a:lvl1pPr>
              <a:defRPr/>
            </a:lvl1pPr>
          </a:lstStyle>
          <a:p>
            <a:pPr>
              <a:defRPr/>
            </a:pPr>
            <a:fld id="{97497738-C63B-4953-8D9D-C16D41E2C1B3}"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FE107C1-DCD3-4E2D-8E45-E8E2723551A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D6EE97-5AAA-49C4-8EC1-05BE0FB0E86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513A65-479A-419E-A033-D4B1F6EE28C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BDA9AEF-71CA-47AD-BB66-07927C853C4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1518B8D-8644-4C2C-8A75-8459167D0B0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7497738-C63B-4953-8D9D-C16D41E2C1B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7FD1FA-A0CE-4827-BE21-BFEF23D89C2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3BAE18F-CA0F-4435-A1B4-A9B990CD0E9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492875"/>
            <a:ext cx="2133600" cy="365125"/>
          </a:xfrm>
        </p:spPr>
        <p:txBody>
          <a:bodyPr/>
          <a:lstStyle>
            <a:lvl1pPr>
              <a:defRPr/>
            </a:lvl1pPr>
          </a:lstStyle>
          <a:p>
            <a:pPr>
              <a:defRPr/>
            </a:pPr>
            <a:r>
              <a:rPr lang="en-US" smtClean="0">
                <a:solidFill>
                  <a:prstClr val="black">
                    <a:tint val="75000"/>
                  </a:prstClr>
                </a:solidFill>
              </a:rPr>
              <a:t>January 26, 2016</a:t>
            </a:r>
            <a:endParaRPr lang="en-US" dirty="0">
              <a:solidFill>
                <a:prstClr val="black">
                  <a:tint val="75000"/>
                </a:prstClr>
              </a:solidFill>
            </a:endParaRPr>
          </a:p>
        </p:txBody>
      </p:sp>
      <p:sp>
        <p:nvSpPr>
          <p:cNvPr id="4" name="Footer Placeholder 4"/>
          <p:cNvSpPr>
            <a:spLocks noGrp="1"/>
          </p:cNvSpPr>
          <p:nvPr>
            <p:ph type="ftr" sz="quarter" idx="11"/>
          </p:nvPr>
        </p:nvSpPr>
        <p:spPr>
          <a:xfrm>
            <a:off x="3200400" y="6492875"/>
            <a:ext cx="2895600" cy="365125"/>
          </a:xfrm>
        </p:spPr>
        <p:txBody>
          <a:bodyPr/>
          <a:lstStyle>
            <a:lvl1pPr>
              <a:defRPr/>
            </a:lvl1pPr>
          </a:lstStyle>
          <a:p>
            <a:pPr>
              <a:defRPr/>
            </a:pPr>
            <a:r>
              <a:rPr lang="en-US" smtClean="0">
                <a:solidFill>
                  <a:prstClr val="black">
                    <a:tint val="75000"/>
                  </a:prstClr>
                </a:solidFill>
              </a:rPr>
              <a:t>M. Roetteler</a:t>
            </a:r>
            <a:endParaRPr lang="en-US" dirty="0">
              <a:solidFill>
                <a:prstClr val="black">
                  <a:tint val="75000"/>
                </a:prstClr>
              </a:solidFill>
            </a:endParaRPr>
          </a:p>
        </p:txBody>
      </p:sp>
      <p:sp>
        <p:nvSpPr>
          <p:cNvPr id="5" name="Slide Number Placeholder 5"/>
          <p:cNvSpPr>
            <a:spLocks noGrp="1"/>
          </p:cNvSpPr>
          <p:nvPr>
            <p:ph type="sldNum" sz="quarter" idx="12"/>
          </p:nvPr>
        </p:nvSpPr>
        <p:spPr>
          <a:xfrm>
            <a:off x="6553200" y="6492875"/>
            <a:ext cx="2133600" cy="365125"/>
          </a:xfrm>
        </p:spPr>
        <p:txBody>
          <a:bodyPr/>
          <a:lstStyle>
            <a:lvl1pPr>
              <a:defRPr/>
            </a:lvl1pPr>
          </a:lstStyle>
          <a:p>
            <a:pPr>
              <a:defRPr/>
            </a:pPr>
            <a:fld id="{E8B7496A-6294-4EA6-B43F-A48964E0DD6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F412DF-D76F-4A2D-9C0A-12B950F28C5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t>January 26, 2016</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M. Roetteler</a:t>
            </a:r>
            <a:endParaRPr lang="en-US"/>
          </a:p>
        </p:txBody>
      </p:sp>
      <p:sp>
        <p:nvSpPr>
          <p:cNvPr id="7" name="Slide Number Placeholder 5"/>
          <p:cNvSpPr>
            <a:spLocks noGrp="1"/>
          </p:cNvSpPr>
          <p:nvPr>
            <p:ph type="sldNum" sz="quarter" idx="12"/>
          </p:nvPr>
        </p:nvSpPr>
        <p:spPr/>
        <p:txBody>
          <a:bodyPr/>
          <a:lstStyle>
            <a:lvl1pPr>
              <a:defRPr/>
            </a:lvl1pPr>
          </a:lstStyle>
          <a:p>
            <a:pPr>
              <a:defRPr/>
            </a:pPr>
            <a:fld id="{DA7FD1FA-A0CE-4827-BE21-BFEF23D89C2E}"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25352E-E6B1-4CE6-956C-A30EA31C9CA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FE107C1-DCD3-4E2D-8E45-E8E2723551A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D6EE97-5AAA-49C4-8EC1-05BE0FB0E86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513A65-479A-419E-A033-D4B1F6EE28C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BDA9AEF-71CA-47AD-BB66-07927C853C4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1518B8D-8644-4C2C-8A75-8459167D0B0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7497738-C63B-4953-8D9D-C16D41E2C1B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7FD1FA-A0CE-4827-BE21-BFEF23D89C2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3BAE18F-CA0F-4435-A1B4-A9B990CD0E9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F412DF-D76F-4A2D-9C0A-12B950F28C5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t>January 26, 2016</a:t>
            </a:r>
            <a:endParaRPr lang="en-US"/>
          </a:p>
        </p:txBody>
      </p:sp>
      <p:sp>
        <p:nvSpPr>
          <p:cNvPr id="8" name="Footer Placeholder 4"/>
          <p:cNvSpPr>
            <a:spLocks noGrp="1"/>
          </p:cNvSpPr>
          <p:nvPr>
            <p:ph type="ftr" sz="quarter" idx="11"/>
          </p:nvPr>
        </p:nvSpPr>
        <p:spPr/>
        <p:txBody>
          <a:bodyPr/>
          <a:lstStyle>
            <a:lvl1pPr>
              <a:defRPr/>
            </a:lvl1pPr>
          </a:lstStyle>
          <a:p>
            <a:pPr>
              <a:defRPr/>
            </a:pPr>
            <a:r>
              <a:rPr lang="en-US" smtClean="0"/>
              <a:t>M. Roetteler</a:t>
            </a:r>
            <a:endParaRPr lang="en-US"/>
          </a:p>
        </p:txBody>
      </p:sp>
      <p:sp>
        <p:nvSpPr>
          <p:cNvPr id="9" name="Slide Number Placeholder 5"/>
          <p:cNvSpPr>
            <a:spLocks noGrp="1"/>
          </p:cNvSpPr>
          <p:nvPr>
            <p:ph type="sldNum" sz="quarter" idx="12"/>
          </p:nvPr>
        </p:nvSpPr>
        <p:spPr/>
        <p:txBody>
          <a:bodyPr/>
          <a:lstStyle>
            <a:lvl1pPr>
              <a:defRPr/>
            </a:lvl1pPr>
          </a:lstStyle>
          <a:p>
            <a:pPr>
              <a:defRPr/>
            </a:pPr>
            <a:fld id="{33BAE18F-CA0F-4435-A1B4-A9B990CD0E97}"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25352E-E6B1-4CE6-956C-A30EA31C9CA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FE107C1-DCD3-4E2D-8E45-E8E2723551A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D6EE97-5AAA-49C4-8EC1-05BE0FB0E86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513A65-479A-419E-A033-D4B1F6EE28C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BDA9AEF-71CA-47AD-BB66-07927C853C4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1518B8D-8644-4C2C-8A75-8459167D0B0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7497738-C63B-4953-8D9D-C16D41E2C1B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7FD1FA-A0CE-4827-BE21-BFEF23D89C2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3BAE18F-CA0F-4435-A1B4-A9B990CD0E9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F412DF-D76F-4A2D-9C0A-12B950F28C5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10.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theme" Target="../theme/theme11.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theme" Target="../theme/theme12.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3.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image" Target="../media/image1.pn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5.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image" Target="../media/image1.pn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6.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image" Target="../media/image1.png"/><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7.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theme" Target="../theme/theme18.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theme" Target="../theme/theme19.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2.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18" Type="http://schemas.openxmlformats.org/officeDocument/2006/relationships/slideLayout" Target="../slideLayouts/slideLayout198.xml"/><Relationship Id="rId26" Type="http://schemas.openxmlformats.org/officeDocument/2006/relationships/slideLayout" Target="../slideLayouts/slideLayout206.xml"/><Relationship Id="rId3" Type="http://schemas.openxmlformats.org/officeDocument/2006/relationships/slideLayout" Target="../slideLayouts/slideLayout183.xml"/><Relationship Id="rId21" Type="http://schemas.openxmlformats.org/officeDocument/2006/relationships/slideLayout" Target="../slideLayouts/slideLayout201.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17" Type="http://schemas.openxmlformats.org/officeDocument/2006/relationships/slideLayout" Target="../slideLayouts/slideLayout197.xml"/><Relationship Id="rId25" Type="http://schemas.openxmlformats.org/officeDocument/2006/relationships/slideLayout" Target="../slideLayouts/slideLayout205.xml"/><Relationship Id="rId2" Type="http://schemas.openxmlformats.org/officeDocument/2006/relationships/slideLayout" Target="../slideLayouts/slideLayout182.xml"/><Relationship Id="rId16" Type="http://schemas.openxmlformats.org/officeDocument/2006/relationships/slideLayout" Target="../slideLayouts/slideLayout196.xml"/><Relationship Id="rId20" Type="http://schemas.openxmlformats.org/officeDocument/2006/relationships/slideLayout" Target="../slideLayouts/slideLayout200.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24" Type="http://schemas.openxmlformats.org/officeDocument/2006/relationships/slideLayout" Target="../slideLayouts/slideLayout204.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23" Type="http://schemas.openxmlformats.org/officeDocument/2006/relationships/slideLayout" Target="../slideLayouts/slideLayout203.xml"/><Relationship Id="rId28" Type="http://schemas.openxmlformats.org/officeDocument/2006/relationships/theme" Target="../theme/theme20.xml"/><Relationship Id="rId10" Type="http://schemas.openxmlformats.org/officeDocument/2006/relationships/slideLayout" Target="../slideLayouts/slideLayout190.xml"/><Relationship Id="rId19" Type="http://schemas.openxmlformats.org/officeDocument/2006/relationships/slideLayout" Target="../slideLayouts/slideLayout199.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 Id="rId22" Type="http://schemas.openxmlformats.org/officeDocument/2006/relationships/slideLayout" Target="../slideLayouts/slideLayout202.xml"/><Relationship Id="rId27" Type="http://schemas.openxmlformats.org/officeDocument/2006/relationships/slideLayout" Target="../slideLayouts/slideLayout20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18" Type="http://schemas.openxmlformats.org/officeDocument/2006/relationships/slideLayout" Target="../slideLayouts/slideLayout225.xml"/><Relationship Id="rId26" Type="http://schemas.openxmlformats.org/officeDocument/2006/relationships/slideLayout" Target="../slideLayouts/slideLayout233.xml"/><Relationship Id="rId3" Type="http://schemas.openxmlformats.org/officeDocument/2006/relationships/slideLayout" Target="../slideLayouts/slideLayout210.xml"/><Relationship Id="rId21" Type="http://schemas.openxmlformats.org/officeDocument/2006/relationships/slideLayout" Target="../slideLayouts/slideLayout228.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17" Type="http://schemas.openxmlformats.org/officeDocument/2006/relationships/slideLayout" Target="../slideLayouts/slideLayout224.xml"/><Relationship Id="rId25" Type="http://schemas.openxmlformats.org/officeDocument/2006/relationships/slideLayout" Target="../slideLayouts/slideLayout232.xml"/><Relationship Id="rId2" Type="http://schemas.openxmlformats.org/officeDocument/2006/relationships/slideLayout" Target="../slideLayouts/slideLayout209.xml"/><Relationship Id="rId16" Type="http://schemas.openxmlformats.org/officeDocument/2006/relationships/slideLayout" Target="../slideLayouts/slideLayout223.xml"/><Relationship Id="rId20" Type="http://schemas.openxmlformats.org/officeDocument/2006/relationships/slideLayout" Target="../slideLayouts/slideLayout227.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24" Type="http://schemas.openxmlformats.org/officeDocument/2006/relationships/slideLayout" Target="../slideLayouts/slideLayout231.xml"/><Relationship Id="rId5" Type="http://schemas.openxmlformats.org/officeDocument/2006/relationships/slideLayout" Target="../slideLayouts/slideLayout212.xml"/><Relationship Id="rId15" Type="http://schemas.openxmlformats.org/officeDocument/2006/relationships/slideLayout" Target="../slideLayouts/slideLayout222.xml"/><Relationship Id="rId23" Type="http://schemas.openxmlformats.org/officeDocument/2006/relationships/slideLayout" Target="../slideLayouts/slideLayout230.xml"/><Relationship Id="rId28" Type="http://schemas.openxmlformats.org/officeDocument/2006/relationships/theme" Target="../theme/theme21.xml"/><Relationship Id="rId10" Type="http://schemas.openxmlformats.org/officeDocument/2006/relationships/slideLayout" Target="../slideLayouts/slideLayout217.xml"/><Relationship Id="rId19" Type="http://schemas.openxmlformats.org/officeDocument/2006/relationships/slideLayout" Target="../slideLayouts/slideLayout226.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 Id="rId22" Type="http://schemas.openxmlformats.org/officeDocument/2006/relationships/slideLayout" Target="../slideLayouts/slideLayout229.xml"/><Relationship Id="rId27" Type="http://schemas.openxmlformats.org/officeDocument/2006/relationships/slideLayout" Target="../slideLayouts/slideLayout23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slideLayout" Target="../slideLayouts/slideLayout259.xml"/><Relationship Id="rId18" Type="http://schemas.openxmlformats.org/officeDocument/2006/relationships/slideLayout" Target="../slideLayouts/slideLayout264.xml"/><Relationship Id="rId26" Type="http://schemas.openxmlformats.org/officeDocument/2006/relationships/slideLayout" Target="../slideLayouts/slideLayout272.xml"/><Relationship Id="rId3" Type="http://schemas.openxmlformats.org/officeDocument/2006/relationships/slideLayout" Target="../slideLayouts/slideLayout249.xml"/><Relationship Id="rId21" Type="http://schemas.openxmlformats.org/officeDocument/2006/relationships/slideLayout" Target="../slideLayouts/slideLayout267.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17" Type="http://schemas.openxmlformats.org/officeDocument/2006/relationships/slideLayout" Target="../slideLayouts/slideLayout263.xml"/><Relationship Id="rId25" Type="http://schemas.openxmlformats.org/officeDocument/2006/relationships/slideLayout" Target="../slideLayouts/slideLayout271.xml"/><Relationship Id="rId2" Type="http://schemas.openxmlformats.org/officeDocument/2006/relationships/slideLayout" Target="../slideLayouts/slideLayout248.xml"/><Relationship Id="rId16" Type="http://schemas.openxmlformats.org/officeDocument/2006/relationships/slideLayout" Target="../slideLayouts/slideLayout262.xml"/><Relationship Id="rId20" Type="http://schemas.openxmlformats.org/officeDocument/2006/relationships/slideLayout" Target="../slideLayouts/slideLayout266.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24" Type="http://schemas.openxmlformats.org/officeDocument/2006/relationships/slideLayout" Target="../slideLayouts/slideLayout270.xml"/><Relationship Id="rId5" Type="http://schemas.openxmlformats.org/officeDocument/2006/relationships/slideLayout" Target="../slideLayouts/slideLayout251.xml"/><Relationship Id="rId15" Type="http://schemas.openxmlformats.org/officeDocument/2006/relationships/slideLayout" Target="../slideLayouts/slideLayout261.xml"/><Relationship Id="rId23" Type="http://schemas.openxmlformats.org/officeDocument/2006/relationships/slideLayout" Target="../slideLayouts/slideLayout269.xml"/><Relationship Id="rId28" Type="http://schemas.openxmlformats.org/officeDocument/2006/relationships/theme" Target="../theme/theme23.xml"/><Relationship Id="rId10" Type="http://schemas.openxmlformats.org/officeDocument/2006/relationships/slideLayout" Target="../slideLayouts/slideLayout256.xml"/><Relationship Id="rId19" Type="http://schemas.openxmlformats.org/officeDocument/2006/relationships/slideLayout" Target="../slideLayouts/slideLayout265.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slideLayout" Target="../slideLayouts/slideLayout260.xml"/><Relationship Id="rId22" Type="http://schemas.openxmlformats.org/officeDocument/2006/relationships/slideLayout" Target="../slideLayouts/slideLayout268.xml"/><Relationship Id="rId27" Type="http://schemas.openxmlformats.org/officeDocument/2006/relationships/slideLayout" Target="../slideLayouts/slideLayout27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image" Target="../media/image1.png"/><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theme" Target="../theme/theme24.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s>
</file>

<file path=ppt/slideMasters/_rels/slideMaster2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287.xml"/><Relationship Id="rId7" Type="http://schemas.openxmlformats.org/officeDocument/2006/relationships/theme" Target="../theme/theme25.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5" Type="http://schemas.openxmlformats.org/officeDocument/2006/relationships/slideLayout" Target="../slideLayouts/slideLayout289.xml"/><Relationship Id="rId4" Type="http://schemas.openxmlformats.org/officeDocument/2006/relationships/slideLayout" Target="../slideLayouts/slideLayout28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26.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slideLayout" Target="../slideLayouts/slideLayout314.xml"/><Relationship Id="rId18" Type="http://schemas.openxmlformats.org/officeDocument/2006/relationships/slideLayout" Target="../slideLayouts/slideLayout319.xml"/><Relationship Id="rId26" Type="http://schemas.openxmlformats.org/officeDocument/2006/relationships/slideLayout" Target="../slideLayouts/slideLayout327.xml"/><Relationship Id="rId3" Type="http://schemas.openxmlformats.org/officeDocument/2006/relationships/slideLayout" Target="../slideLayouts/slideLayout304.xml"/><Relationship Id="rId21" Type="http://schemas.openxmlformats.org/officeDocument/2006/relationships/slideLayout" Target="../slideLayouts/slideLayout322.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17" Type="http://schemas.openxmlformats.org/officeDocument/2006/relationships/slideLayout" Target="../slideLayouts/slideLayout318.xml"/><Relationship Id="rId25" Type="http://schemas.openxmlformats.org/officeDocument/2006/relationships/slideLayout" Target="../slideLayouts/slideLayout326.xml"/><Relationship Id="rId2" Type="http://schemas.openxmlformats.org/officeDocument/2006/relationships/slideLayout" Target="../slideLayouts/slideLayout303.xml"/><Relationship Id="rId16" Type="http://schemas.openxmlformats.org/officeDocument/2006/relationships/slideLayout" Target="../slideLayouts/slideLayout317.xml"/><Relationship Id="rId20" Type="http://schemas.openxmlformats.org/officeDocument/2006/relationships/slideLayout" Target="../slideLayouts/slideLayout321.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24" Type="http://schemas.openxmlformats.org/officeDocument/2006/relationships/slideLayout" Target="../slideLayouts/slideLayout325.xml"/><Relationship Id="rId5" Type="http://schemas.openxmlformats.org/officeDocument/2006/relationships/slideLayout" Target="../slideLayouts/slideLayout306.xml"/><Relationship Id="rId15" Type="http://schemas.openxmlformats.org/officeDocument/2006/relationships/slideLayout" Target="../slideLayouts/slideLayout316.xml"/><Relationship Id="rId23" Type="http://schemas.openxmlformats.org/officeDocument/2006/relationships/slideLayout" Target="../slideLayouts/slideLayout324.xml"/><Relationship Id="rId28" Type="http://schemas.openxmlformats.org/officeDocument/2006/relationships/theme" Target="../theme/theme27.xml"/><Relationship Id="rId10" Type="http://schemas.openxmlformats.org/officeDocument/2006/relationships/slideLayout" Target="../slideLayouts/slideLayout311.xml"/><Relationship Id="rId19" Type="http://schemas.openxmlformats.org/officeDocument/2006/relationships/slideLayout" Target="../slideLayouts/slideLayout320.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slideLayout" Target="../slideLayouts/slideLayout315.xml"/><Relationship Id="rId22" Type="http://schemas.openxmlformats.org/officeDocument/2006/relationships/slideLayout" Target="../slideLayouts/slideLayout323.xml"/><Relationship Id="rId27" Type="http://schemas.openxmlformats.org/officeDocument/2006/relationships/slideLayout" Target="../slideLayouts/slideLayout32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theme" Target="../theme/theme28.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46.xml"/><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theme" Target="../theme/theme29.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57.xml"/><Relationship Id="rId13" Type="http://schemas.openxmlformats.org/officeDocument/2006/relationships/slideLayout" Target="../slideLayouts/slideLayout362.xml"/><Relationship Id="rId18" Type="http://schemas.openxmlformats.org/officeDocument/2006/relationships/slideLayout" Target="../slideLayouts/slideLayout367.xml"/><Relationship Id="rId26" Type="http://schemas.openxmlformats.org/officeDocument/2006/relationships/slideLayout" Target="../slideLayouts/slideLayout375.xml"/><Relationship Id="rId3" Type="http://schemas.openxmlformats.org/officeDocument/2006/relationships/slideLayout" Target="../slideLayouts/slideLayout352.xml"/><Relationship Id="rId21" Type="http://schemas.openxmlformats.org/officeDocument/2006/relationships/slideLayout" Target="../slideLayouts/slideLayout370.xml"/><Relationship Id="rId7" Type="http://schemas.openxmlformats.org/officeDocument/2006/relationships/slideLayout" Target="../slideLayouts/slideLayout356.xml"/><Relationship Id="rId12" Type="http://schemas.openxmlformats.org/officeDocument/2006/relationships/slideLayout" Target="../slideLayouts/slideLayout361.xml"/><Relationship Id="rId17" Type="http://schemas.openxmlformats.org/officeDocument/2006/relationships/slideLayout" Target="../slideLayouts/slideLayout366.xml"/><Relationship Id="rId25" Type="http://schemas.openxmlformats.org/officeDocument/2006/relationships/slideLayout" Target="../slideLayouts/slideLayout374.xml"/><Relationship Id="rId2" Type="http://schemas.openxmlformats.org/officeDocument/2006/relationships/slideLayout" Target="../slideLayouts/slideLayout351.xml"/><Relationship Id="rId16" Type="http://schemas.openxmlformats.org/officeDocument/2006/relationships/slideLayout" Target="../slideLayouts/slideLayout365.xml"/><Relationship Id="rId20" Type="http://schemas.openxmlformats.org/officeDocument/2006/relationships/slideLayout" Target="../slideLayouts/slideLayout369.xml"/><Relationship Id="rId29" Type="http://schemas.openxmlformats.org/officeDocument/2006/relationships/theme" Target="../theme/theme30.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24" Type="http://schemas.openxmlformats.org/officeDocument/2006/relationships/slideLayout" Target="../slideLayouts/slideLayout373.xml"/><Relationship Id="rId5" Type="http://schemas.openxmlformats.org/officeDocument/2006/relationships/slideLayout" Target="../slideLayouts/slideLayout354.xml"/><Relationship Id="rId15" Type="http://schemas.openxmlformats.org/officeDocument/2006/relationships/slideLayout" Target="../slideLayouts/slideLayout364.xml"/><Relationship Id="rId23" Type="http://schemas.openxmlformats.org/officeDocument/2006/relationships/slideLayout" Target="../slideLayouts/slideLayout372.xml"/><Relationship Id="rId28" Type="http://schemas.openxmlformats.org/officeDocument/2006/relationships/slideLayout" Target="../slideLayouts/slideLayout377.xml"/><Relationship Id="rId10" Type="http://schemas.openxmlformats.org/officeDocument/2006/relationships/slideLayout" Target="../slideLayouts/slideLayout359.xml"/><Relationship Id="rId19" Type="http://schemas.openxmlformats.org/officeDocument/2006/relationships/slideLayout" Target="../slideLayouts/slideLayout368.xml"/><Relationship Id="rId4" Type="http://schemas.openxmlformats.org/officeDocument/2006/relationships/slideLayout" Target="../slideLayouts/slideLayout353.xml"/><Relationship Id="rId9" Type="http://schemas.openxmlformats.org/officeDocument/2006/relationships/slideLayout" Target="../slideLayouts/slideLayout358.xml"/><Relationship Id="rId14" Type="http://schemas.openxmlformats.org/officeDocument/2006/relationships/slideLayout" Target="../slideLayouts/slideLayout363.xml"/><Relationship Id="rId22" Type="http://schemas.openxmlformats.org/officeDocument/2006/relationships/slideLayout" Target="../slideLayouts/slideLayout371.xml"/><Relationship Id="rId27" Type="http://schemas.openxmlformats.org/officeDocument/2006/relationships/slideLayout" Target="../slideLayouts/slideLayout376.xml"/><Relationship Id="rId30" Type="http://schemas.openxmlformats.org/officeDocument/2006/relationships/image" Target="../media/image18.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slideLayout" Target="../slideLayouts/slideLayout390.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slideLayout" Target="../slideLayouts/slideLayout389.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5" Type="http://schemas.openxmlformats.org/officeDocument/2006/relationships/theme" Target="../theme/theme31.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 Id="rId14" Type="http://schemas.openxmlformats.org/officeDocument/2006/relationships/slideLayout" Target="../slideLayouts/slideLayout39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99.xml"/><Relationship Id="rId13" Type="http://schemas.openxmlformats.org/officeDocument/2006/relationships/theme" Target="../theme/theme32.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slideLayout" Target="../slideLayouts/slideLayout403.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411.xml"/><Relationship Id="rId3" Type="http://schemas.openxmlformats.org/officeDocument/2006/relationships/slideLayout" Target="../slideLayouts/slideLayout406.xml"/><Relationship Id="rId7" Type="http://schemas.openxmlformats.org/officeDocument/2006/relationships/slideLayout" Target="../slideLayouts/slideLayout410.xml"/><Relationship Id="rId12" Type="http://schemas.openxmlformats.org/officeDocument/2006/relationships/theme" Target="../theme/theme33.xml"/><Relationship Id="rId2" Type="http://schemas.openxmlformats.org/officeDocument/2006/relationships/slideLayout" Target="../slideLayouts/slideLayout405.xml"/><Relationship Id="rId1" Type="http://schemas.openxmlformats.org/officeDocument/2006/relationships/slideLayout" Target="../slideLayouts/slideLayout404.xml"/><Relationship Id="rId6" Type="http://schemas.openxmlformats.org/officeDocument/2006/relationships/slideLayout" Target="../slideLayouts/slideLayout409.xml"/><Relationship Id="rId11" Type="http://schemas.openxmlformats.org/officeDocument/2006/relationships/slideLayout" Target="../slideLayouts/slideLayout414.xml"/><Relationship Id="rId5" Type="http://schemas.openxmlformats.org/officeDocument/2006/relationships/slideLayout" Target="../slideLayouts/slideLayout408.xml"/><Relationship Id="rId10" Type="http://schemas.openxmlformats.org/officeDocument/2006/relationships/slideLayout" Target="../slideLayouts/slideLayout413.xml"/><Relationship Id="rId4" Type="http://schemas.openxmlformats.org/officeDocument/2006/relationships/slideLayout" Target="../slideLayouts/slideLayout407.xml"/><Relationship Id="rId9" Type="http://schemas.openxmlformats.org/officeDocument/2006/relationships/slideLayout" Target="../slideLayouts/slideLayout41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22.xml"/><Relationship Id="rId13" Type="http://schemas.openxmlformats.org/officeDocument/2006/relationships/slideLayout" Target="../slideLayouts/slideLayout427.xml"/><Relationship Id="rId18" Type="http://schemas.openxmlformats.org/officeDocument/2006/relationships/theme" Target="../theme/theme34.xml"/><Relationship Id="rId3" Type="http://schemas.openxmlformats.org/officeDocument/2006/relationships/slideLayout" Target="../slideLayouts/slideLayout417.xml"/><Relationship Id="rId7" Type="http://schemas.openxmlformats.org/officeDocument/2006/relationships/slideLayout" Target="../slideLayouts/slideLayout421.xml"/><Relationship Id="rId12" Type="http://schemas.openxmlformats.org/officeDocument/2006/relationships/slideLayout" Target="../slideLayouts/slideLayout426.xml"/><Relationship Id="rId17" Type="http://schemas.openxmlformats.org/officeDocument/2006/relationships/slideLayout" Target="../slideLayouts/slideLayout431.xml"/><Relationship Id="rId2" Type="http://schemas.openxmlformats.org/officeDocument/2006/relationships/slideLayout" Target="../slideLayouts/slideLayout416.xml"/><Relationship Id="rId16" Type="http://schemas.openxmlformats.org/officeDocument/2006/relationships/slideLayout" Target="../slideLayouts/slideLayout430.xml"/><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slideLayout" Target="../slideLayouts/slideLayout425.xml"/><Relationship Id="rId5" Type="http://schemas.openxmlformats.org/officeDocument/2006/relationships/slideLayout" Target="../slideLayouts/slideLayout419.xml"/><Relationship Id="rId15" Type="http://schemas.openxmlformats.org/officeDocument/2006/relationships/slideLayout" Target="../slideLayouts/slideLayout429.xml"/><Relationship Id="rId10" Type="http://schemas.openxmlformats.org/officeDocument/2006/relationships/slideLayout" Target="../slideLayouts/slideLayout424.xml"/><Relationship Id="rId4" Type="http://schemas.openxmlformats.org/officeDocument/2006/relationships/slideLayout" Target="../slideLayouts/slideLayout418.xml"/><Relationship Id="rId9" Type="http://schemas.openxmlformats.org/officeDocument/2006/relationships/slideLayout" Target="../slideLayouts/slideLayout423.xml"/><Relationship Id="rId14" Type="http://schemas.openxmlformats.org/officeDocument/2006/relationships/slideLayout" Target="../slideLayouts/slideLayout4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7.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theme" Target="../theme/theme8.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theme" Target="../theme/theme9.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76200"/>
            <a:ext cx="6096000" cy="990600"/>
          </a:xfrm>
          <a:prstGeom prst="rect">
            <a:avLst/>
          </a:prstGeom>
          <a:noFill/>
          <a:ln w="9525">
            <a:noFill/>
            <a:miter lim="800000"/>
            <a:headEnd/>
            <a:tailEnd/>
          </a:ln>
        </p:spPr>
        <p:txBody>
          <a:bodyPr vert="horz" wrap="square" lIns="91428" tIns="45714" rIns="91428" bIns="45714" numCol="1" anchor="ctr" anchorCtr="0" compatLnSpc="1">
            <a:prstTxWarp prst="textNoShape">
              <a:avLst/>
            </a:prstTxWarp>
          </a:bodyPr>
          <a:lstStyle/>
          <a:p>
            <a:pPr lvl="0"/>
            <a:r>
              <a:rPr lang="en-US" altLang="ja-JP" smtClean="0"/>
              <a:t>Slide Title</a:t>
            </a:r>
          </a:p>
        </p:txBody>
      </p:sp>
      <p:sp>
        <p:nvSpPr>
          <p:cNvPr id="1027" name="Rectangle 3"/>
          <p:cNvSpPr>
            <a:spLocks noGrp="1" noChangeArrowheads="1"/>
          </p:cNvSpPr>
          <p:nvPr>
            <p:ph type="body" idx="1"/>
          </p:nvPr>
        </p:nvSpPr>
        <p:spPr bwMode="auto">
          <a:xfrm>
            <a:off x="914400" y="1524000"/>
            <a:ext cx="7392988" cy="4572000"/>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p>
            <a:pPr lvl="0"/>
            <a:r>
              <a:rPr lang="en-US" altLang="ja-JP" smtClean="0"/>
              <a:t>Text</a:t>
            </a:r>
          </a:p>
          <a:p>
            <a:pPr lvl="1"/>
            <a:r>
              <a:rPr lang="en-US" altLang="ja-JP" smtClean="0"/>
              <a:t>text</a:t>
            </a:r>
          </a:p>
          <a:p>
            <a:pPr lvl="2"/>
            <a:r>
              <a:rPr lang="en-US" altLang="ja-JP" smtClean="0"/>
              <a:t>text</a:t>
            </a:r>
          </a:p>
          <a:p>
            <a:pPr lvl="3"/>
            <a:r>
              <a:rPr lang="en-US" altLang="ja-JP" smtClean="0"/>
              <a:t>text</a:t>
            </a:r>
          </a:p>
        </p:txBody>
      </p:sp>
      <p:sp>
        <p:nvSpPr>
          <p:cNvPr id="861188" name="Rectangle 4"/>
          <p:cNvSpPr>
            <a:spLocks noGrp="1" noChangeArrowheads="1"/>
          </p:cNvSpPr>
          <p:nvPr>
            <p:ph type="dt" sz="half" idx="2"/>
          </p:nvPr>
        </p:nvSpPr>
        <p:spPr bwMode="auto">
          <a:xfrm>
            <a:off x="381000" y="6477000"/>
            <a:ext cx="1905000" cy="3048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l">
              <a:defRPr sz="1300">
                <a:latin typeface="Arial" pitchFamily="34" charset="0"/>
              </a:defRPr>
            </a:lvl1pPr>
          </a:lstStyle>
          <a:p>
            <a:pPr>
              <a:defRPr/>
            </a:pPr>
            <a:r>
              <a:rPr lang="en-US" smtClean="0"/>
              <a:t>January 26, 2016</a:t>
            </a:r>
            <a:endParaRPr lang="en-US"/>
          </a:p>
        </p:txBody>
      </p:sp>
      <p:sp>
        <p:nvSpPr>
          <p:cNvPr id="861189" name="Rectangle 5"/>
          <p:cNvSpPr>
            <a:spLocks noGrp="1" noChangeArrowheads="1"/>
          </p:cNvSpPr>
          <p:nvPr>
            <p:ph type="ftr" sz="quarter" idx="3"/>
          </p:nvPr>
        </p:nvSpPr>
        <p:spPr bwMode="auto">
          <a:xfrm>
            <a:off x="3657600" y="6477000"/>
            <a:ext cx="2286000" cy="3048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defRPr sz="1300" b="1">
                <a:latin typeface="Arial" pitchFamily="34" charset="0"/>
              </a:defRPr>
            </a:lvl1pPr>
          </a:lstStyle>
          <a:p>
            <a:pPr>
              <a:defRPr/>
            </a:pPr>
            <a:r>
              <a:rPr lang="en-US" smtClean="0"/>
              <a:t>M. Roetteler</a:t>
            </a:r>
            <a:endParaRPr lang="en-US"/>
          </a:p>
        </p:txBody>
      </p:sp>
      <p:sp>
        <p:nvSpPr>
          <p:cNvPr id="861190" name="Rectangle 6"/>
          <p:cNvSpPr>
            <a:spLocks noGrp="1" noChangeArrowheads="1"/>
          </p:cNvSpPr>
          <p:nvPr>
            <p:ph type="sldNum" sz="quarter" idx="4"/>
          </p:nvPr>
        </p:nvSpPr>
        <p:spPr bwMode="auto">
          <a:xfrm>
            <a:off x="6248400" y="6477000"/>
            <a:ext cx="2743200" cy="227013"/>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r">
              <a:defRPr sz="1400">
                <a:latin typeface="Arial" pitchFamily="34" charset="0"/>
              </a:defRPr>
            </a:lvl1pPr>
          </a:lstStyle>
          <a:p>
            <a:pPr>
              <a:defRPr/>
            </a:pPr>
            <a:fld id="{6FE5CB4B-B610-4A12-B186-2C9251D3B5BA}" type="slidenum">
              <a:rPr lang="en-US"/>
              <a:pPr>
                <a:defRPr/>
              </a:pPr>
              <a:t>‹#›</a:t>
            </a:fld>
            <a:endParaRPr lang="en-US"/>
          </a:p>
        </p:txBody>
      </p:sp>
      <p:pic>
        <p:nvPicPr>
          <p:cNvPr id="1031" name="Picture 13" descr="NECLA logo"/>
          <p:cNvPicPr>
            <a:picLocks noChangeAspect="1" noChangeArrowheads="1"/>
          </p:cNvPicPr>
          <p:nvPr userDrawn="1"/>
        </p:nvPicPr>
        <p:blipFill>
          <a:blip r:embed="rId6" cstate="print"/>
          <a:srcRect/>
          <a:stretch>
            <a:fillRect/>
          </a:stretch>
        </p:blipFill>
        <p:spPr bwMode="auto">
          <a:xfrm>
            <a:off x="7086600" y="153988"/>
            <a:ext cx="1982788" cy="6667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59" r:id="rId1"/>
    <p:sldLayoutId id="2147483672" r:id="rId2"/>
    <p:sldLayoutId id="2147483673" r:id="rId3"/>
    <p:sldLayoutId id="2147483679" r:id="rId4"/>
  </p:sldLayoutIdLst>
  <p:timing>
    <p:tnLst>
      <p:par>
        <p:cTn id="1" dur="indefinite" restart="never" nodeType="tmRoot"/>
      </p:par>
    </p:tnLst>
  </p:timing>
  <p:hf hdr="0"/>
  <p:txStyles>
    <p:titleStyle>
      <a:lvl1pPr algn="l" defTabSz="912813" rtl="0" eaLnBrk="0" fontAlgn="base" hangingPunct="0">
        <a:spcBef>
          <a:spcPct val="0"/>
        </a:spcBef>
        <a:spcAft>
          <a:spcPct val="0"/>
        </a:spcAft>
        <a:defRPr kumimoji="1" sz="2800" b="1">
          <a:solidFill>
            <a:srgbClr val="FF0000"/>
          </a:solidFill>
          <a:latin typeface="+mj-lt"/>
          <a:ea typeface="+mj-ea"/>
          <a:cs typeface="+mj-cs"/>
        </a:defRPr>
      </a:lvl1pPr>
      <a:lvl2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2pPr>
      <a:lvl3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3pPr>
      <a:lvl4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4pPr>
      <a:lvl5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5pPr>
      <a:lvl6pPr marL="4572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6pPr>
      <a:lvl7pPr marL="9144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7pPr>
      <a:lvl8pPr marL="13716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8pPr>
      <a:lvl9pPr marL="18288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9pPr>
    </p:titleStyle>
    <p:bodyStyle>
      <a:lvl1pPr marL="342900" indent="-342900" algn="l" defTabSz="912813" rtl="0" eaLnBrk="0" fontAlgn="base" hangingPunct="0">
        <a:spcBef>
          <a:spcPct val="20000"/>
        </a:spcBef>
        <a:spcAft>
          <a:spcPct val="0"/>
        </a:spcAft>
        <a:buSzPct val="120000"/>
        <a:buFont typeface="Wingdings" pitchFamily="2" charset="2"/>
        <a:buChar char="§"/>
        <a:defRPr kumimoji="1" sz="2800">
          <a:solidFill>
            <a:srgbClr val="333399"/>
          </a:solidFill>
          <a:latin typeface="+mn-lt"/>
          <a:ea typeface="+mn-ea"/>
          <a:cs typeface="+mn-cs"/>
        </a:defRPr>
      </a:lvl1pPr>
      <a:lvl2pPr marL="742950" indent="-285750" algn="l" defTabSz="912813" rtl="0" eaLnBrk="0" fontAlgn="base" hangingPunct="0">
        <a:spcBef>
          <a:spcPct val="20000"/>
        </a:spcBef>
        <a:spcAft>
          <a:spcPct val="0"/>
        </a:spcAft>
        <a:buChar char="–"/>
        <a:defRPr kumimoji="1" sz="2400">
          <a:solidFill>
            <a:schemeClr val="tx1"/>
          </a:solidFill>
          <a:latin typeface="+mn-lt"/>
          <a:ea typeface="+mn-ea"/>
        </a:defRPr>
      </a:lvl2pPr>
      <a:lvl3pPr marL="1143000" indent="-230188" algn="l" defTabSz="912813" rtl="0" eaLnBrk="0" fontAlgn="base" hangingPunct="0">
        <a:spcBef>
          <a:spcPct val="20000"/>
        </a:spcBef>
        <a:spcAft>
          <a:spcPct val="0"/>
        </a:spcAft>
        <a:buChar char="•"/>
        <a:defRPr kumimoji="1" sz="2000">
          <a:solidFill>
            <a:srgbClr val="333399"/>
          </a:solidFill>
          <a:latin typeface="+mn-lt"/>
          <a:ea typeface="+mn-ea"/>
        </a:defRPr>
      </a:lvl3pPr>
      <a:lvl4pPr marL="1600200" indent="-228600" algn="l" defTabSz="912813" rtl="0" eaLnBrk="0" fontAlgn="base" hangingPunct="0">
        <a:spcBef>
          <a:spcPct val="20000"/>
        </a:spcBef>
        <a:spcAft>
          <a:spcPct val="0"/>
        </a:spcAft>
        <a:buFont typeface="Tahoma" pitchFamily="34" charset="0"/>
        <a:buChar char="»"/>
        <a:defRPr kumimoji="1">
          <a:solidFill>
            <a:srgbClr val="333399"/>
          </a:solidFill>
          <a:latin typeface="+mn-lt"/>
          <a:ea typeface="+mn-ea"/>
        </a:defRPr>
      </a:lvl4pPr>
      <a:lvl5pPr marL="2057400" indent="-228600" algn="l" defTabSz="912813" rtl="0" eaLnBrk="0" fontAlgn="base" hangingPunct="0">
        <a:spcBef>
          <a:spcPct val="20000"/>
        </a:spcBef>
        <a:spcAft>
          <a:spcPct val="0"/>
        </a:spcAft>
        <a:buChar char="»"/>
        <a:defRPr kumimoji="1">
          <a:solidFill>
            <a:srgbClr val="333399"/>
          </a:solidFill>
          <a:latin typeface="+mn-lt"/>
          <a:ea typeface="+mn-ea"/>
        </a:defRPr>
      </a:lvl5pPr>
      <a:lvl6pPr marL="2514600" indent="-228600" algn="l" defTabSz="912813" rtl="0" fontAlgn="base">
        <a:spcBef>
          <a:spcPct val="20000"/>
        </a:spcBef>
        <a:spcAft>
          <a:spcPct val="0"/>
        </a:spcAft>
        <a:buChar char="»"/>
        <a:defRPr kumimoji="1">
          <a:solidFill>
            <a:srgbClr val="333399"/>
          </a:solidFill>
          <a:latin typeface="+mn-lt"/>
          <a:ea typeface="+mn-ea"/>
        </a:defRPr>
      </a:lvl6pPr>
      <a:lvl7pPr marL="2971800" indent="-228600" algn="l" defTabSz="912813" rtl="0" fontAlgn="base">
        <a:spcBef>
          <a:spcPct val="20000"/>
        </a:spcBef>
        <a:spcAft>
          <a:spcPct val="0"/>
        </a:spcAft>
        <a:buChar char="»"/>
        <a:defRPr kumimoji="1">
          <a:solidFill>
            <a:srgbClr val="333399"/>
          </a:solidFill>
          <a:latin typeface="+mn-lt"/>
          <a:ea typeface="+mn-ea"/>
        </a:defRPr>
      </a:lvl7pPr>
      <a:lvl8pPr marL="3429000" indent="-228600" algn="l" defTabSz="912813" rtl="0" fontAlgn="base">
        <a:spcBef>
          <a:spcPct val="20000"/>
        </a:spcBef>
        <a:spcAft>
          <a:spcPct val="0"/>
        </a:spcAft>
        <a:buChar char="»"/>
        <a:defRPr kumimoji="1">
          <a:solidFill>
            <a:srgbClr val="333399"/>
          </a:solidFill>
          <a:latin typeface="+mn-lt"/>
          <a:ea typeface="+mn-ea"/>
        </a:defRPr>
      </a:lvl8pPr>
      <a:lvl9pPr marL="3886200" indent="-228600" algn="l" defTabSz="912813" rtl="0" fontAlgn="base">
        <a:spcBef>
          <a:spcPct val="20000"/>
        </a:spcBef>
        <a:spcAft>
          <a:spcPct val="0"/>
        </a:spcAft>
        <a:buChar char="»"/>
        <a:defRPr kumimoji="1">
          <a:solidFill>
            <a:srgbClr val="333399"/>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87CFA21A-ABA3-49AF-83B9-7BD15790B212}"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Text Placeholder 2"/>
          <p:cNvSpPr>
            <a:spLocks noGrp="1"/>
          </p:cNvSpPr>
          <p:nvPr>
            <p:ph type="body" idx="1"/>
          </p:nvPr>
        </p:nvSpPr>
        <p:spPr bwMode="auto">
          <a:xfrm>
            <a:off x="457200" y="1066800"/>
            <a:ext cx="8229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87CFA21A-ABA3-49AF-83B9-7BD15790B212}"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Lst>
  <p:hf hdr="0"/>
  <p:txStyles>
    <p:titleStyle>
      <a:lvl1pPr algn="ctr" rtl="0" eaLnBrk="0" fontAlgn="base" hangingPunct="0">
        <a:spcBef>
          <a:spcPct val="0"/>
        </a:spcBef>
        <a:spcAft>
          <a:spcPct val="0"/>
        </a:spcAft>
        <a:defRPr sz="4400" b="1" kern="1200">
          <a:solidFill>
            <a:schemeClr val="tx2"/>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Text Placeholder 2"/>
          <p:cNvSpPr>
            <a:spLocks noGrp="1"/>
          </p:cNvSpPr>
          <p:nvPr>
            <p:ph type="body" idx="1"/>
          </p:nvPr>
        </p:nvSpPr>
        <p:spPr bwMode="auto">
          <a:xfrm>
            <a:off x="457200" y="1066800"/>
            <a:ext cx="8229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87CFA21A-ABA3-49AF-83B9-7BD15790B212}"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Lst>
  <p:hf hdr="0"/>
  <p:txStyles>
    <p:titleStyle>
      <a:lvl1pPr algn="ctr" rtl="0" eaLnBrk="0" fontAlgn="base" hangingPunct="0">
        <a:spcBef>
          <a:spcPct val="0"/>
        </a:spcBef>
        <a:spcAft>
          <a:spcPct val="0"/>
        </a:spcAft>
        <a:defRPr sz="4400" b="1" kern="1200">
          <a:solidFill>
            <a:schemeClr val="tx2"/>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87CFA21A-ABA3-49AF-83B9-7BD15790B212}"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87CFA21A-ABA3-49AF-83B9-7BD15790B212}"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76200"/>
            <a:ext cx="6096000" cy="990600"/>
          </a:xfrm>
          <a:prstGeom prst="rect">
            <a:avLst/>
          </a:prstGeom>
          <a:noFill/>
          <a:ln w="9525">
            <a:noFill/>
            <a:miter lim="800000"/>
            <a:headEnd/>
            <a:tailEnd/>
          </a:ln>
        </p:spPr>
        <p:txBody>
          <a:bodyPr vert="horz" wrap="square" lIns="91428" tIns="45714" rIns="91428" bIns="45714" numCol="1" anchor="ctr" anchorCtr="0" compatLnSpc="1">
            <a:prstTxWarp prst="textNoShape">
              <a:avLst/>
            </a:prstTxWarp>
          </a:bodyPr>
          <a:lstStyle/>
          <a:p>
            <a:pPr lvl="0"/>
            <a:r>
              <a:rPr lang="en-US" altLang="ja-JP" smtClean="0"/>
              <a:t>Slide Title</a:t>
            </a:r>
          </a:p>
        </p:txBody>
      </p:sp>
      <p:sp>
        <p:nvSpPr>
          <p:cNvPr id="1027" name="Rectangle 3"/>
          <p:cNvSpPr>
            <a:spLocks noGrp="1" noChangeArrowheads="1"/>
          </p:cNvSpPr>
          <p:nvPr>
            <p:ph type="body" idx="1"/>
          </p:nvPr>
        </p:nvSpPr>
        <p:spPr bwMode="auto">
          <a:xfrm>
            <a:off x="914400" y="1524000"/>
            <a:ext cx="7392988" cy="4572000"/>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p>
            <a:pPr lvl="0"/>
            <a:r>
              <a:rPr lang="en-US" altLang="ja-JP" smtClean="0"/>
              <a:t>Text</a:t>
            </a:r>
          </a:p>
          <a:p>
            <a:pPr lvl="1"/>
            <a:r>
              <a:rPr lang="en-US" altLang="ja-JP" smtClean="0"/>
              <a:t>text</a:t>
            </a:r>
          </a:p>
          <a:p>
            <a:pPr lvl="2"/>
            <a:r>
              <a:rPr lang="en-US" altLang="ja-JP" smtClean="0"/>
              <a:t>text</a:t>
            </a:r>
          </a:p>
          <a:p>
            <a:pPr lvl="3"/>
            <a:r>
              <a:rPr lang="en-US" altLang="ja-JP" smtClean="0"/>
              <a:t>text</a:t>
            </a:r>
          </a:p>
        </p:txBody>
      </p:sp>
      <p:sp>
        <p:nvSpPr>
          <p:cNvPr id="861188" name="Rectangle 4"/>
          <p:cNvSpPr>
            <a:spLocks noGrp="1" noChangeArrowheads="1"/>
          </p:cNvSpPr>
          <p:nvPr>
            <p:ph type="dt" sz="half" idx="2"/>
          </p:nvPr>
        </p:nvSpPr>
        <p:spPr bwMode="auto">
          <a:xfrm>
            <a:off x="381000" y="6477000"/>
            <a:ext cx="1905000" cy="3048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l">
              <a:defRPr sz="1300"/>
            </a:lvl1pPr>
          </a:lstStyle>
          <a:p>
            <a:r>
              <a:rPr lang="en-US" smtClean="0">
                <a:solidFill>
                  <a:srgbClr val="000000"/>
                </a:solidFill>
                <a:ea typeface="ＭＳ Ｐゴシック"/>
                <a:cs typeface="Arial" charset="0"/>
              </a:rPr>
              <a:t>January 26, 2016</a:t>
            </a:r>
            <a:endParaRPr lang="en-US">
              <a:solidFill>
                <a:srgbClr val="000000"/>
              </a:solidFill>
              <a:ea typeface="ＭＳ Ｐゴシック"/>
              <a:cs typeface="Arial" charset="0"/>
            </a:endParaRPr>
          </a:p>
        </p:txBody>
      </p:sp>
      <p:sp>
        <p:nvSpPr>
          <p:cNvPr id="861189" name="Rectangle 5"/>
          <p:cNvSpPr>
            <a:spLocks noGrp="1" noChangeArrowheads="1"/>
          </p:cNvSpPr>
          <p:nvPr>
            <p:ph type="ftr" sz="quarter" idx="3"/>
          </p:nvPr>
        </p:nvSpPr>
        <p:spPr bwMode="auto">
          <a:xfrm>
            <a:off x="3657600" y="6477000"/>
            <a:ext cx="2286000" cy="3048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defRPr sz="1300" b="1"/>
            </a:lvl1pPr>
          </a:lstStyle>
          <a:p>
            <a:pPr>
              <a:defRPr/>
            </a:pPr>
            <a:r>
              <a:rPr lang="en-US" smtClean="0">
                <a:solidFill>
                  <a:srgbClr val="000000"/>
                </a:solidFill>
                <a:ea typeface="ＭＳ Ｐゴシック"/>
                <a:cs typeface="Arial" charset="0"/>
              </a:rPr>
              <a:t>M. Roetteler</a:t>
            </a:r>
            <a:endParaRPr lang="en-US">
              <a:solidFill>
                <a:srgbClr val="000000"/>
              </a:solidFill>
              <a:ea typeface="ＭＳ Ｐゴシック"/>
              <a:cs typeface="Arial" charset="0"/>
            </a:endParaRPr>
          </a:p>
        </p:txBody>
      </p:sp>
      <p:sp>
        <p:nvSpPr>
          <p:cNvPr id="861190" name="Rectangle 6"/>
          <p:cNvSpPr>
            <a:spLocks noGrp="1" noChangeArrowheads="1"/>
          </p:cNvSpPr>
          <p:nvPr>
            <p:ph type="sldNum" sz="quarter" idx="4"/>
          </p:nvPr>
        </p:nvSpPr>
        <p:spPr bwMode="auto">
          <a:xfrm>
            <a:off x="6248400" y="6477000"/>
            <a:ext cx="2743200" cy="227013"/>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r">
              <a:defRPr sz="1400"/>
            </a:lvl1pPr>
          </a:lstStyle>
          <a:p>
            <a:fld id="{491E2A67-77C4-4E47-8815-0E2471381C67}" type="slidenum">
              <a:rPr lang="en-US">
                <a:solidFill>
                  <a:srgbClr val="000000"/>
                </a:solidFill>
                <a:ea typeface="ＭＳ Ｐゴシック"/>
                <a:cs typeface="Arial" charset="0"/>
              </a:rPr>
              <a:pPr/>
              <a:t>‹#›</a:t>
            </a:fld>
            <a:endParaRPr lang="en-US">
              <a:solidFill>
                <a:srgbClr val="000000"/>
              </a:solidFill>
              <a:ea typeface="ＭＳ Ｐゴシック"/>
              <a:cs typeface="Arial" charset="0"/>
            </a:endParaRPr>
          </a:p>
        </p:txBody>
      </p:sp>
      <p:pic>
        <p:nvPicPr>
          <p:cNvPr id="1031" name="Picture 13" descr="NECLA logo"/>
          <p:cNvPicPr>
            <a:picLocks noChangeAspect="1" noChangeArrowheads="1"/>
          </p:cNvPicPr>
          <p:nvPr userDrawn="1"/>
        </p:nvPicPr>
        <p:blipFill>
          <a:blip r:embed="rId13" cstate="print"/>
          <a:srcRect/>
          <a:stretch>
            <a:fillRect/>
          </a:stretch>
        </p:blipFill>
        <p:spPr bwMode="auto">
          <a:xfrm>
            <a:off x="7086600" y="153988"/>
            <a:ext cx="1982788" cy="6667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iming>
    <p:tnLst>
      <p:par>
        <p:cTn id="1" dur="indefinite" restart="never" nodeType="tmRoot"/>
      </p:par>
    </p:tnLst>
  </p:timing>
  <p:hf hdr="0"/>
  <p:txStyles>
    <p:titleStyle>
      <a:lvl1pPr algn="l" defTabSz="912813" rtl="0" eaLnBrk="0" fontAlgn="base" hangingPunct="0">
        <a:spcBef>
          <a:spcPct val="0"/>
        </a:spcBef>
        <a:spcAft>
          <a:spcPct val="0"/>
        </a:spcAft>
        <a:defRPr kumimoji="1" sz="2800" b="1">
          <a:solidFill>
            <a:srgbClr val="FF0000"/>
          </a:solidFill>
          <a:latin typeface="+mj-lt"/>
          <a:ea typeface="+mj-ea"/>
          <a:cs typeface="+mj-cs"/>
        </a:defRPr>
      </a:lvl1pPr>
      <a:lvl2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2pPr>
      <a:lvl3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3pPr>
      <a:lvl4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4pPr>
      <a:lvl5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5pPr>
      <a:lvl6pPr marL="4572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6pPr>
      <a:lvl7pPr marL="9144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7pPr>
      <a:lvl8pPr marL="13716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8pPr>
      <a:lvl9pPr marL="18288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9pPr>
    </p:titleStyle>
    <p:bodyStyle>
      <a:lvl1pPr marL="342900" indent="-342900" algn="l" defTabSz="912813" rtl="0" eaLnBrk="0" fontAlgn="base" hangingPunct="0">
        <a:spcBef>
          <a:spcPct val="20000"/>
        </a:spcBef>
        <a:spcAft>
          <a:spcPct val="0"/>
        </a:spcAft>
        <a:buSzPct val="120000"/>
        <a:buFont typeface="Wingdings" pitchFamily="2" charset="2"/>
        <a:buChar char="§"/>
        <a:defRPr kumimoji="1" sz="2800">
          <a:solidFill>
            <a:srgbClr val="333399"/>
          </a:solidFill>
          <a:latin typeface="+mn-lt"/>
          <a:ea typeface="+mn-ea"/>
          <a:cs typeface="+mn-cs"/>
        </a:defRPr>
      </a:lvl1pPr>
      <a:lvl2pPr marL="742950" indent="-285750" algn="l" defTabSz="912813" rtl="0" eaLnBrk="0" fontAlgn="base" hangingPunct="0">
        <a:spcBef>
          <a:spcPct val="20000"/>
        </a:spcBef>
        <a:spcAft>
          <a:spcPct val="0"/>
        </a:spcAft>
        <a:buChar char="–"/>
        <a:defRPr kumimoji="1" sz="2400">
          <a:solidFill>
            <a:schemeClr val="tx1"/>
          </a:solidFill>
          <a:latin typeface="+mn-lt"/>
          <a:ea typeface="+mn-ea"/>
        </a:defRPr>
      </a:lvl2pPr>
      <a:lvl3pPr marL="1143000" indent="-230188" algn="l" defTabSz="912813" rtl="0" eaLnBrk="0" fontAlgn="base" hangingPunct="0">
        <a:spcBef>
          <a:spcPct val="20000"/>
        </a:spcBef>
        <a:spcAft>
          <a:spcPct val="0"/>
        </a:spcAft>
        <a:buChar char="•"/>
        <a:defRPr kumimoji="1" sz="2000">
          <a:solidFill>
            <a:srgbClr val="333399"/>
          </a:solidFill>
          <a:latin typeface="+mn-lt"/>
          <a:ea typeface="+mn-ea"/>
        </a:defRPr>
      </a:lvl3pPr>
      <a:lvl4pPr marL="1600200" indent="-228600" algn="l" defTabSz="912813" rtl="0" eaLnBrk="0" fontAlgn="base" hangingPunct="0">
        <a:spcBef>
          <a:spcPct val="20000"/>
        </a:spcBef>
        <a:spcAft>
          <a:spcPct val="0"/>
        </a:spcAft>
        <a:buFont typeface="Tahoma" pitchFamily="34" charset="0"/>
        <a:buChar char="»"/>
        <a:defRPr kumimoji="1">
          <a:solidFill>
            <a:srgbClr val="333399"/>
          </a:solidFill>
          <a:latin typeface="+mn-lt"/>
          <a:ea typeface="+mn-ea"/>
        </a:defRPr>
      </a:lvl4pPr>
      <a:lvl5pPr marL="2057400" indent="-228600" algn="l" defTabSz="912813" rtl="0" eaLnBrk="0" fontAlgn="base" hangingPunct="0">
        <a:spcBef>
          <a:spcPct val="20000"/>
        </a:spcBef>
        <a:spcAft>
          <a:spcPct val="0"/>
        </a:spcAft>
        <a:buChar char="»"/>
        <a:defRPr kumimoji="1">
          <a:solidFill>
            <a:srgbClr val="333399"/>
          </a:solidFill>
          <a:latin typeface="+mn-lt"/>
          <a:ea typeface="+mn-ea"/>
        </a:defRPr>
      </a:lvl5pPr>
      <a:lvl6pPr marL="2514600" indent="-228600" algn="l" defTabSz="912813" rtl="0" fontAlgn="base">
        <a:spcBef>
          <a:spcPct val="20000"/>
        </a:spcBef>
        <a:spcAft>
          <a:spcPct val="0"/>
        </a:spcAft>
        <a:buChar char="»"/>
        <a:defRPr kumimoji="1">
          <a:solidFill>
            <a:srgbClr val="333399"/>
          </a:solidFill>
          <a:latin typeface="+mn-lt"/>
          <a:ea typeface="+mn-ea"/>
        </a:defRPr>
      </a:lvl6pPr>
      <a:lvl7pPr marL="2971800" indent="-228600" algn="l" defTabSz="912813" rtl="0" fontAlgn="base">
        <a:spcBef>
          <a:spcPct val="20000"/>
        </a:spcBef>
        <a:spcAft>
          <a:spcPct val="0"/>
        </a:spcAft>
        <a:buChar char="»"/>
        <a:defRPr kumimoji="1">
          <a:solidFill>
            <a:srgbClr val="333399"/>
          </a:solidFill>
          <a:latin typeface="+mn-lt"/>
          <a:ea typeface="+mn-ea"/>
        </a:defRPr>
      </a:lvl7pPr>
      <a:lvl8pPr marL="3429000" indent="-228600" algn="l" defTabSz="912813" rtl="0" fontAlgn="base">
        <a:spcBef>
          <a:spcPct val="20000"/>
        </a:spcBef>
        <a:spcAft>
          <a:spcPct val="0"/>
        </a:spcAft>
        <a:buChar char="»"/>
        <a:defRPr kumimoji="1">
          <a:solidFill>
            <a:srgbClr val="333399"/>
          </a:solidFill>
          <a:latin typeface="+mn-lt"/>
          <a:ea typeface="+mn-ea"/>
        </a:defRPr>
      </a:lvl8pPr>
      <a:lvl9pPr marL="3886200" indent="-228600" algn="l" defTabSz="912813" rtl="0" fontAlgn="base">
        <a:spcBef>
          <a:spcPct val="20000"/>
        </a:spcBef>
        <a:spcAft>
          <a:spcPct val="0"/>
        </a:spcAft>
        <a:buChar char="»"/>
        <a:defRPr kumimoji="1">
          <a:solidFill>
            <a:srgbClr val="333399"/>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76200"/>
            <a:ext cx="6096000" cy="990600"/>
          </a:xfrm>
          <a:prstGeom prst="rect">
            <a:avLst/>
          </a:prstGeom>
          <a:noFill/>
          <a:ln w="9525">
            <a:noFill/>
            <a:miter lim="800000"/>
            <a:headEnd/>
            <a:tailEnd/>
          </a:ln>
        </p:spPr>
        <p:txBody>
          <a:bodyPr vert="horz" wrap="square" lIns="91428" tIns="45714" rIns="91428" bIns="45714" numCol="1" anchor="ctr" anchorCtr="0" compatLnSpc="1">
            <a:prstTxWarp prst="textNoShape">
              <a:avLst/>
            </a:prstTxWarp>
          </a:bodyPr>
          <a:lstStyle/>
          <a:p>
            <a:pPr lvl="0"/>
            <a:r>
              <a:rPr lang="en-US" altLang="ja-JP" smtClean="0"/>
              <a:t>Slide Title</a:t>
            </a:r>
          </a:p>
        </p:txBody>
      </p:sp>
      <p:sp>
        <p:nvSpPr>
          <p:cNvPr id="1027" name="Rectangle 3"/>
          <p:cNvSpPr>
            <a:spLocks noGrp="1" noChangeArrowheads="1"/>
          </p:cNvSpPr>
          <p:nvPr>
            <p:ph type="body" idx="1"/>
          </p:nvPr>
        </p:nvSpPr>
        <p:spPr bwMode="auto">
          <a:xfrm>
            <a:off x="914400" y="1524000"/>
            <a:ext cx="7392988" cy="4572000"/>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p>
            <a:pPr lvl="0"/>
            <a:r>
              <a:rPr lang="en-US" altLang="ja-JP" smtClean="0"/>
              <a:t>Text</a:t>
            </a:r>
          </a:p>
          <a:p>
            <a:pPr lvl="1"/>
            <a:r>
              <a:rPr lang="en-US" altLang="ja-JP" smtClean="0"/>
              <a:t>text</a:t>
            </a:r>
          </a:p>
          <a:p>
            <a:pPr lvl="2"/>
            <a:r>
              <a:rPr lang="en-US" altLang="ja-JP" smtClean="0"/>
              <a:t>text</a:t>
            </a:r>
          </a:p>
          <a:p>
            <a:pPr lvl="3"/>
            <a:r>
              <a:rPr lang="en-US" altLang="ja-JP" smtClean="0"/>
              <a:t>text</a:t>
            </a:r>
          </a:p>
        </p:txBody>
      </p:sp>
      <p:sp>
        <p:nvSpPr>
          <p:cNvPr id="861188" name="Rectangle 4"/>
          <p:cNvSpPr>
            <a:spLocks noGrp="1" noChangeArrowheads="1"/>
          </p:cNvSpPr>
          <p:nvPr>
            <p:ph type="dt" sz="half" idx="2"/>
          </p:nvPr>
        </p:nvSpPr>
        <p:spPr bwMode="auto">
          <a:xfrm>
            <a:off x="381000" y="6477000"/>
            <a:ext cx="1905000" cy="3048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l">
              <a:defRPr sz="1300"/>
            </a:lvl1pPr>
          </a:lstStyle>
          <a:p>
            <a:r>
              <a:rPr lang="en-US" smtClean="0">
                <a:solidFill>
                  <a:srgbClr val="000000"/>
                </a:solidFill>
                <a:ea typeface="ＭＳ Ｐゴシック"/>
                <a:cs typeface="Arial" charset="0"/>
              </a:rPr>
              <a:t>January 26, 2016</a:t>
            </a:r>
            <a:endParaRPr lang="en-US">
              <a:solidFill>
                <a:srgbClr val="000000"/>
              </a:solidFill>
              <a:ea typeface="ＭＳ Ｐゴシック"/>
              <a:cs typeface="Arial" charset="0"/>
            </a:endParaRPr>
          </a:p>
        </p:txBody>
      </p:sp>
      <p:sp>
        <p:nvSpPr>
          <p:cNvPr id="861189" name="Rectangle 5"/>
          <p:cNvSpPr>
            <a:spLocks noGrp="1" noChangeArrowheads="1"/>
          </p:cNvSpPr>
          <p:nvPr>
            <p:ph type="ftr" sz="quarter" idx="3"/>
          </p:nvPr>
        </p:nvSpPr>
        <p:spPr bwMode="auto">
          <a:xfrm>
            <a:off x="3657600" y="6477000"/>
            <a:ext cx="2286000" cy="3048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defRPr sz="1300" b="1"/>
            </a:lvl1pPr>
          </a:lstStyle>
          <a:p>
            <a:pPr>
              <a:defRPr/>
            </a:pPr>
            <a:r>
              <a:rPr lang="en-US" smtClean="0">
                <a:solidFill>
                  <a:srgbClr val="000000"/>
                </a:solidFill>
                <a:ea typeface="ＭＳ Ｐゴシック"/>
                <a:cs typeface="Arial" charset="0"/>
              </a:rPr>
              <a:t>M. Roetteler</a:t>
            </a:r>
            <a:endParaRPr lang="en-US">
              <a:solidFill>
                <a:srgbClr val="000000"/>
              </a:solidFill>
              <a:ea typeface="ＭＳ Ｐゴシック"/>
              <a:cs typeface="Arial" charset="0"/>
            </a:endParaRPr>
          </a:p>
        </p:txBody>
      </p:sp>
      <p:sp>
        <p:nvSpPr>
          <p:cNvPr id="861190" name="Rectangle 6"/>
          <p:cNvSpPr>
            <a:spLocks noGrp="1" noChangeArrowheads="1"/>
          </p:cNvSpPr>
          <p:nvPr>
            <p:ph type="sldNum" sz="quarter" idx="4"/>
          </p:nvPr>
        </p:nvSpPr>
        <p:spPr bwMode="auto">
          <a:xfrm>
            <a:off x="6248400" y="6477000"/>
            <a:ext cx="2743200" cy="227013"/>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r">
              <a:defRPr sz="1400"/>
            </a:lvl1pPr>
          </a:lstStyle>
          <a:p>
            <a:fld id="{491E2A67-77C4-4E47-8815-0E2471381C67}" type="slidenum">
              <a:rPr lang="en-US">
                <a:solidFill>
                  <a:srgbClr val="000000"/>
                </a:solidFill>
                <a:ea typeface="ＭＳ Ｐゴシック"/>
                <a:cs typeface="Arial" charset="0"/>
              </a:rPr>
              <a:pPr/>
              <a:t>‹#›</a:t>
            </a:fld>
            <a:endParaRPr lang="en-US">
              <a:solidFill>
                <a:srgbClr val="000000"/>
              </a:solidFill>
              <a:ea typeface="ＭＳ Ｐゴシック"/>
              <a:cs typeface="Arial" charset="0"/>
            </a:endParaRPr>
          </a:p>
        </p:txBody>
      </p:sp>
      <p:pic>
        <p:nvPicPr>
          <p:cNvPr id="1031" name="Picture 13" descr="NECLA logo"/>
          <p:cNvPicPr>
            <a:picLocks noChangeAspect="1" noChangeArrowheads="1"/>
          </p:cNvPicPr>
          <p:nvPr userDrawn="1"/>
        </p:nvPicPr>
        <p:blipFill>
          <a:blip r:embed="rId13" cstate="print"/>
          <a:srcRect/>
          <a:stretch>
            <a:fillRect/>
          </a:stretch>
        </p:blipFill>
        <p:spPr bwMode="auto">
          <a:xfrm>
            <a:off x="7086600" y="153988"/>
            <a:ext cx="1982788" cy="6667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iming>
    <p:tnLst>
      <p:par>
        <p:cTn id="1" dur="indefinite" restart="never" nodeType="tmRoot"/>
      </p:par>
    </p:tnLst>
  </p:timing>
  <p:hf hdr="0"/>
  <p:txStyles>
    <p:titleStyle>
      <a:lvl1pPr algn="l" defTabSz="912813" rtl="0" eaLnBrk="0" fontAlgn="base" hangingPunct="0">
        <a:spcBef>
          <a:spcPct val="0"/>
        </a:spcBef>
        <a:spcAft>
          <a:spcPct val="0"/>
        </a:spcAft>
        <a:defRPr kumimoji="1" sz="2800" b="1">
          <a:solidFill>
            <a:srgbClr val="FF0000"/>
          </a:solidFill>
          <a:latin typeface="+mj-lt"/>
          <a:ea typeface="+mj-ea"/>
          <a:cs typeface="+mj-cs"/>
        </a:defRPr>
      </a:lvl1pPr>
      <a:lvl2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2pPr>
      <a:lvl3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3pPr>
      <a:lvl4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4pPr>
      <a:lvl5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5pPr>
      <a:lvl6pPr marL="4572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6pPr>
      <a:lvl7pPr marL="9144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7pPr>
      <a:lvl8pPr marL="13716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8pPr>
      <a:lvl9pPr marL="18288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9pPr>
    </p:titleStyle>
    <p:bodyStyle>
      <a:lvl1pPr marL="342900" indent="-342900" algn="l" defTabSz="912813" rtl="0" eaLnBrk="0" fontAlgn="base" hangingPunct="0">
        <a:spcBef>
          <a:spcPct val="20000"/>
        </a:spcBef>
        <a:spcAft>
          <a:spcPct val="0"/>
        </a:spcAft>
        <a:buSzPct val="120000"/>
        <a:buFont typeface="Wingdings" pitchFamily="2" charset="2"/>
        <a:buChar char="§"/>
        <a:defRPr kumimoji="1" sz="2800">
          <a:solidFill>
            <a:srgbClr val="333399"/>
          </a:solidFill>
          <a:latin typeface="+mn-lt"/>
          <a:ea typeface="+mn-ea"/>
          <a:cs typeface="+mn-cs"/>
        </a:defRPr>
      </a:lvl1pPr>
      <a:lvl2pPr marL="742950" indent="-285750" algn="l" defTabSz="912813" rtl="0" eaLnBrk="0" fontAlgn="base" hangingPunct="0">
        <a:spcBef>
          <a:spcPct val="20000"/>
        </a:spcBef>
        <a:spcAft>
          <a:spcPct val="0"/>
        </a:spcAft>
        <a:buChar char="–"/>
        <a:defRPr kumimoji="1" sz="2400">
          <a:solidFill>
            <a:schemeClr val="tx1"/>
          </a:solidFill>
          <a:latin typeface="+mn-lt"/>
          <a:ea typeface="+mn-ea"/>
        </a:defRPr>
      </a:lvl2pPr>
      <a:lvl3pPr marL="1143000" indent="-230188" algn="l" defTabSz="912813" rtl="0" eaLnBrk="0" fontAlgn="base" hangingPunct="0">
        <a:spcBef>
          <a:spcPct val="20000"/>
        </a:spcBef>
        <a:spcAft>
          <a:spcPct val="0"/>
        </a:spcAft>
        <a:buChar char="•"/>
        <a:defRPr kumimoji="1" sz="2000">
          <a:solidFill>
            <a:srgbClr val="333399"/>
          </a:solidFill>
          <a:latin typeface="+mn-lt"/>
          <a:ea typeface="+mn-ea"/>
        </a:defRPr>
      </a:lvl3pPr>
      <a:lvl4pPr marL="1600200" indent="-228600" algn="l" defTabSz="912813" rtl="0" eaLnBrk="0" fontAlgn="base" hangingPunct="0">
        <a:spcBef>
          <a:spcPct val="20000"/>
        </a:spcBef>
        <a:spcAft>
          <a:spcPct val="0"/>
        </a:spcAft>
        <a:buFont typeface="Tahoma" pitchFamily="34" charset="0"/>
        <a:buChar char="»"/>
        <a:defRPr kumimoji="1">
          <a:solidFill>
            <a:srgbClr val="333399"/>
          </a:solidFill>
          <a:latin typeface="+mn-lt"/>
          <a:ea typeface="+mn-ea"/>
        </a:defRPr>
      </a:lvl4pPr>
      <a:lvl5pPr marL="2057400" indent="-228600" algn="l" defTabSz="912813" rtl="0" eaLnBrk="0" fontAlgn="base" hangingPunct="0">
        <a:spcBef>
          <a:spcPct val="20000"/>
        </a:spcBef>
        <a:spcAft>
          <a:spcPct val="0"/>
        </a:spcAft>
        <a:buChar char="»"/>
        <a:defRPr kumimoji="1">
          <a:solidFill>
            <a:srgbClr val="333399"/>
          </a:solidFill>
          <a:latin typeface="+mn-lt"/>
          <a:ea typeface="+mn-ea"/>
        </a:defRPr>
      </a:lvl5pPr>
      <a:lvl6pPr marL="2514600" indent="-228600" algn="l" defTabSz="912813" rtl="0" fontAlgn="base">
        <a:spcBef>
          <a:spcPct val="20000"/>
        </a:spcBef>
        <a:spcAft>
          <a:spcPct val="0"/>
        </a:spcAft>
        <a:buChar char="»"/>
        <a:defRPr kumimoji="1">
          <a:solidFill>
            <a:srgbClr val="333399"/>
          </a:solidFill>
          <a:latin typeface="+mn-lt"/>
          <a:ea typeface="+mn-ea"/>
        </a:defRPr>
      </a:lvl6pPr>
      <a:lvl7pPr marL="2971800" indent="-228600" algn="l" defTabSz="912813" rtl="0" fontAlgn="base">
        <a:spcBef>
          <a:spcPct val="20000"/>
        </a:spcBef>
        <a:spcAft>
          <a:spcPct val="0"/>
        </a:spcAft>
        <a:buChar char="»"/>
        <a:defRPr kumimoji="1">
          <a:solidFill>
            <a:srgbClr val="333399"/>
          </a:solidFill>
          <a:latin typeface="+mn-lt"/>
          <a:ea typeface="+mn-ea"/>
        </a:defRPr>
      </a:lvl7pPr>
      <a:lvl8pPr marL="3429000" indent="-228600" algn="l" defTabSz="912813" rtl="0" fontAlgn="base">
        <a:spcBef>
          <a:spcPct val="20000"/>
        </a:spcBef>
        <a:spcAft>
          <a:spcPct val="0"/>
        </a:spcAft>
        <a:buChar char="»"/>
        <a:defRPr kumimoji="1">
          <a:solidFill>
            <a:srgbClr val="333399"/>
          </a:solidFill>
          <a:latin typeface="+mn-lt"/>
          <a:ea typeface="+mn-ea"/>
        </a:defRPr>
      </a:lvl8pPr>
      <a:lvl9pPr marL="3886200" indent="-228600" algn="l" defTabSz="912813" rtl="0" fontAlgn="base">
        <a:spcBef>
          <a:spcPct val="20000"/>
        </a:spcBef>
        <a:spcAft>
          <a:spcPct val="0"/>
        </a:spcAft>
        <a:buChar char="»"/>
        <a:defRPr kumimoji="1">
          <a:solidFill>
            <a:srgbClr val="333399"/>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76200"/>
            <a:ext cx="6096000" cy="990600"/>
          </a:xfrm>
          <a:prstGeom prst="rect">
            <a:avLst/>
          </a:prstGeom>
          <a:noFill/>
          <a:ln w="9525">
            <a:noFill/>
            <a:miter lim="800000"/>
            <a:headEnd/>
            <a:tailEnd/>
          </a:ln>
        </p:spPr>
        <p:txBody>
          <a:bodyPr vert="horz" wrap="square" lIns="91428" tIns="45714" rIns="91428" bIns="45714" numCol="1" anchor="ctr" anchorCtr="0" compatLnSpc="1">
            <a:prstTxWarp prst="textNoShape">
              <a:avLst/>
            </a:prstTxWarp>
          </a:bodyPr>
          <a:lstStyle/>
          <a:p>
            <a:pPr lvl="0"/>
            <a:r>
              <a:rPr lang="en-US" altLang="ja-JP" smtClean="0"/>
              <a:t>Slide Title</a:t>
            </a:r>
          </a:p>
        </p:txBody>
      </p:sp>
      <p:sp>
        <p:nvSpPr>
          <p:cNvPr id="1027" name="Rectangle 3"/>
          <p:cNvSpPr>
            <a:spLocks noGrp="1" noChangeArrowheads="1"/>
          </p:cNvSpPr>
          <p:nvPr>
            <p:ph type="body" idx="1"/>
          </p:nvPr>
        </p:nvSpPr>
        <p:spPr bwMode="auto">
          <a:xfrm>
            <a:off x="914400" y="1524000"/>
            <a:ext cx="7392988" cy="4572000"/>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p>
            <a:pPr lvl="0"/>
            <a:r>
              <a:rPr lang="en-US" altLang="ja-JP" smtClean="0"/>
              <a:t>Text</a:t>
            </a:r>
          </a:p>
          <a:p>
            <a:pPr lvl="1"/>
            <a:r>
              <a:rPr lang="en-US" altLang="ja-JP" smtClean="0"/>
              <a:t>text</a:t>
            </a:r>
          </a:p>
          <a:p>
            <a:pPr lvl="2"/>
            <a:r>
              <a:rPr lang="en-US" altLang="ja-JP" smtClean="0"/>
              <a:t>text</a:t>
            </a:r>
          </a:p>
          <a:p>
            <a:pPr lvl="3"/>
            <a:r>
              <a:rPr lang="en-US" altLang="ja-JP" smtClean="0"/>
              <a:t>text</a:t>
            </a:r>
          </a:p>
        </p:txBody>
      </p:sp>
      <p:sp>
        <p:nvSpPr>
          <p:cNvPr id="861188" name="Rectangle 4"/>
          <p:cNvSpPr>
            <a:spLocks noGrp="1" noChangeArrowheads="1"/>
          </p:cNvSpPr>
          <p:nvPr>
            <p:ph type="dt" sz="half" idx="2"/>
          </p:nvPr>
        </p:nvSpPr>
        <p:spPr bwMode="auto">
          <a:xfrm>
            <a:off x="381000" y="6477000"/>
            <a:ext cx="1905000" cy="3048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l">
              <a:defRPr sz="1300"/>
            </a:lvl1pPr>
          </a:lstStyle>
          <a:p>
            <a:r>
              <a:rPr lang="en-US" smtClean="0">
                <a:solidFill>
                  <a:srgbClr val="000000"/>
                </a:solidFill>
              </a:rPr>
              <a:t>January 26, 2016</a:t>
            </a:r>
            <a:endParaRPr lang="en-US">
              <a:solidFill>
                <a:srgbClr val="000000"/>
              </a:solidFill>
            </a:endParaRPr>
          </a:p>
        </p:txBody>
      </p:sp>
      <p:sp>
        <p:nvSpPr>
          <p:cNvPr id="861189" name="Rectangle 5"/>
          <p:cNvSpPr>
            <a:spLocks noGrp="1" noChangeArrowheads="1"/>
          </p:cNvSpPr>
          <p:nvPr>
            <p:ph type="ftr" sz="quarter" idx="3"/>
          </p:nvPr>
        </p:nvSpPr>
        <p:spPr bwMode="auto">
          <a:xfrm>
            <a:off x="3657600" y="6477000"/>
            <a:ext cx="2286000" cy="3048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defRPr sz="1300" b="1"/>
            </a:lvl1pPr>
          </a:lstStyle>
          <a:p>
            <a:pPr>
              <a:defRPr/>
            </a:pPr>
            <a:r>
              <a:rPr lang="en-US" smtClean="0">
                <a:solidFill>
                  <a:srgbClr val="000000"/>
                </a:solidFill>
              </a:rPr>
              <a:t>M. Roetteler</a:t>
            </a:r>
            <a:endParaRPr lang="en-US">
              <a:solidFill>
                <a:srgbClr val="000000"/>
              </a:solidFill>
            </a:endParaRPr>
          </a:p>
        </p:txBody>
      </p:sp>
      <p:sp>
        <p:nvSpPr>
          <p:cNvPr id="861190" name="Rectangle 6"/>
          <p:cNvSpPr>
            <a:spLocks noGrp="1" noChangeArrowheads="1"/>
          </p:cNvSpPr>
          <p:nvPr>
            <p:ph type="sldNum" sz="quarter" idx="4"/>
          </p:nvPr>
        </p:nvSpPr>
        <p:spPr bwMode="auto">
          <a:xfrm>
            <a:off x="6248400" y="6477000"/>
            <a:ext cx="2743200" cy="227013"/>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r">
              <a:defRPr sz="1400"/>
            </a:lvl1pPr>
          </a:lstStyle>
          <a:p>
            <a:fld id="{491E2A67-77C4-4E47-8815-0E2471381C67}" type="slidenum">
              <a:rPr lang="en-US">
                <a:solidFill>
                  <a:srgbClr val="000000"/>
                </a:solidFill>
              </a:rPr>
              <a:pPr/>
              <a:t>‹#›</a:t>
            </a:fld>
            <a:endParaRPr lang="en-US">
              <a:solidFill>
                <a:srgbClr val="000000"/>
              </a:solidFill>
            </a:endParaRPr>
          </a:p>
        </p:txBody>
      </p:sp>
      <p:pic>
        <p:nvPicPr>
          <p:cNvPr id="1031" name="Picture 13" descr="NECLA logo"/>
          <p:cNvPicPr>
            <a:picLocks noChangeAspect="1" noChangeArrowheads="1"/>
          </p:cNvPicPr>
          <p:nvPr userDrawn="1"/>
        </p:nvPicPr>
        <p:blipFill>
          <a:blip r:embed="rId13" cstate="print"/>
          <a:srcRect/>
          <a:stretch>
            <a:fillRect/>
          </a:stretch>
        </p:blipFill>
        <p:spPr bwMode="auto">
          <a:xfrm>
            <a:off x="7086600" y="153988"/>
            <a:ext cx="1982788" cy="6667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iming>
    <p:tnLst>
      <p:par>
        <p:cTn id="1" dur="indefinite" restart="never" nodeType="tmRoot"/>
      </p:par>
    </p:tnLst>
  </p:timing>
  <p:hf hdr="0"/>
  <p:txStyles>
    <p:titleStyle>
      <a:lvl1pPr algn="l" defTabSz="912813" rtl="0" eaLnBrk="0" fontAlgn="base" hangingPunct="0">
        <a:spcBef>
          <a:spcPct val="0"/>
        </a:spcBef>
        <a:spcAft>
          <a:spcPct val="0"/>
        </a:spcAft>
        <a:defRPr kumimoji="1" sz="2800" b="1">
          <a:solidFill>
            <a:srgbClr val="FF0000"/>
          </a:solidFill>
          <a:latin typeface="+mj-lt"/>
          <a:ea typeface="+mj-ea"/>
          <a:cs typeface="+mj-cs"/>
        </a:defRPr>
      </a:lvl1pPr>
      <a:lvl2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2pPr>
      <a:lvl3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3pPr>
      <a:lvl4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4pPr>
      <a:lvl5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5pPr>
      <a:lvl6pPr marL="4572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6pPr>
      <a:lvl7pPr marL="9144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7pPr>
      <a:lvl8pPr marL="13716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8pPr>
      <a:lvl9pPr marL="18288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9pPr>
    </p:titleStyle>
    <p:bodyStyle>
      <a:lvl1pPr marL="342900" indent="-342900" algn="l" defTabSz="912813" rtl="0" eaLnBrk="0" fontAlgn="base" hangingPunct="0">
        <a:spcBef>
          <a:spcPct val="20000"/>
        </a:spcBef>
        <a:spcAft>
          <a:spcPct val="0"/>
        </a:spcAft>
        <a:buSzPct val="120000"/>
        <a:buFont typeface="Wingdings" pitchFamily="2" charset="2"/>
        <a:buChar char="§"/>
        <a:defRPr kumimoji="1" sz="2800">
          <a:solidFill>
            <a:srgbClr val="333399"/>
          </a:solidFill>
          <a:latin typeface="+mn-lt"/>
          <a:ea typeface="+mn-ea"/>
          <a:cs typeface="+mn-cs"/>
        </a:defRPr>
      </a:lvl1pPr>
      <a:lvl2pPr marL="742950" indent="-285750" algn="l" defTabSz="912813" rtl="0" eaLnBrk="0" fontAlgn="base" hangingPunct="0">
        <a:spcBef>
          <a:spcPct val="20000"/>
        </a:spcBef>
        <a:spcAft>
          <a:spcPct val="0"/>
        </a:spcAft>
        <a:buChar char="–"/>
        <a:defRPr kumimoji="1" sz="2400">
          <a:solidFill>
            <a:schemeClr val="tx1"/>
          </a:solidFill>
          <a:latin typeface="+mn-lt"/>
          <a:ea typeface="+mn-ea"/>
        </a:defRPr>
      </a:lvl2pPr>
      <a:lvl3pPr marL="1143000" indent="-230188" algn="l" defTabSz="912813" rtl="0" eaLnBrk="0" fontAlgn="base" hangingPunct="0">
        <a:spcBef>
          <a:spcPct val="20000"/>
        </a:spcBef>
        <a:spcAft>
          <a:spcPct val="0"/>
        </a:spcAft>
        <a:buChar char="•"/>
        <a:defRPr kumimoji="1" sz="2000">
          <a:solidFill>
            <a:srgbClr val="333399"/>
          </a:solidFill>
          <a:latin typeface="+mn-lt"/>
          <a:ea typeface="+mn-ea"/>
        </a:defRPr>
      </a:lvl3pPr>
      <a:lvl4pPr marL="1600200" indent="-228600" algn="l" defTabSz="912813" rtl="0" eaLnBrk="0" fontAlgn="base" hangingPunct="0">
        <a:spcBef>
          <a:spcPct val="20000"/>
        </a:spcBef>
        <a:spcAft>
          <a:spcPct val="0"/>
        </a:spcAft>
        <a:buFont typeface="Tahoma" pitchFamily="34" charset="0"/>
        <a:buChar char="»"/>
        <a:defRPr kumimoji="1">
          <a:solidFill>
            <a:srgbClr val="333399"/>
          </a:solidFill>
          <a:latin typeface="+mn-lt"/>
          <a:ea typeface="+mn-ea"/>
        </a:defRPr>
      </a:lvl4pPr>
      <a:lvl5pPr marL="2057400" indent="-228600" algn="l" defTabSz="912813" rtl="0" eaLnBrk="0" fontAlgn="base" hangingPunct="0">
        <a:spcBef>
          <a:spcPct val="20000"/>
        </a:spcBef>
        <a:spcAft>
          <a:spcPct val="0"/>
        </a:spcAft>
        <a:buChar char="»"/>
        <a:defRPr kumimoji="1">
          <a:solidFill>
            <a:srgbClr val="333399"/>
          </a:solidFill>
          <a:latin typeface="+mn-lt"/>
          <a:ea typeface="+mn-ea"/>
        </a:defRPr>
      </a:lvl5pPr>
      <a:lvl6pPr marL="2514600" indent="-228600" algn="l" defTabSz="912813" rtl="0" fontAlgn="base">
        <a:spcBef>
          <a:spcPct val="20000"/>
        </a:spcBef>
        <a:spcAft>
          <a:spcPct val="0"/>
        </a:spcAft>
        <a:buChar char="»"/>
        <a:defRPr kumimoji="1">
          <a:solidFill>
            <a:srgbClr val="333399"/>
          </a:solidFill>
          <a:latin typeface="+mn-lt"/>
          <a:ea typeface="+mn-ea"/>
        </a:defRPr>
      </a:lvl6pPr>
      <a:lvl7pPr marL="2971800" indent="-228600" algn="l" defTabSz="912813" rtl="0" fontAlgn="base">
        <a:spcBef>
          <a:spcPct val="20000"/>
        </a:spcBef>
        <a:spcAft>
          <a:spcPct val="0"/>
        </a:spcAft>
        <a:buChar char="»"/>
        <a:defRPr kumimoji="1">
          <a:solidFill>
            <a:srgbClr val="333399"/>
          </a:solidFill>
          <a:latin typeface="+mn-lt"/>
          <a:ea typeface="+mn-ea"/>
        </a:defRPr>
      </a:lvl7pPr>
      <a:lvl8pPr marL="3429000" indent="-228600" algn="l" defTabSz="912813" rtl="0" fontAlgn="base">
        <a:spcBef>
          <a:spcPct val="20000"/>
        </a:spcBef>
        <a:spcAft>
          <a:spcPct val="0"/>
        </a:spcAft>
        <a:buChar char="»"/>
        <a:defRPr kumimoji="1">
          <a:solidFill>
            <a:srgbClr val="333399"/>
          </a:solidFill>
          <a:latin typeface="+mn-lt"/>
          <a:ea typeface="+mn-ea"/>
        </a:defRPr>
      </a:lvl8pPr>
      <a:lvl9pPr marL="3886200" indent="-228600" algn="l" defTabSz="912813" rtl="0" fontAlgn="base">
        <a:spcBef>
          <a:spcPct val="20000"/>
        </a:spcBef>
        <a:spcAft>
          <a:spcPct val="0"/>
        </a:spcAft>
        <a:buChar char="»"/>
        <a:defRPr kumimoji="1">
          <a:solidFill>
            <a:srgbClr val="333399"/>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Text Placeholder 2"/>
          <p:cNvSpPr>
            <a:spLocks noGrp="1"/>
          </p:cNvSpPr>
          <p:nvPr>
            <p:ph type="body" idx="1"/>
          </p:nvPr>
        </p:nvSpPr>
        <p:spPr bwMode="auto">
          <a:xfrm>
            <a:off x="457200" y="1066800"/>
            <a:ext cx="8229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87CFA21A-ABA3-49AF-83B9-7BD15790B212}"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Lst>
  <p:hf hdr="0"/>
  <p:txStyles>
    <p:titleStyle>
      <a:lvl1pPr algn="ctr" rtl="0" eaLnBrk="0" fontAlgn="base" hangingPunct="0">
        <a:spcBef>
          <a:spcPct val="0"/>
        </a:spcBef>
        <a:spcAft>
          <a:spcPct val="0"/>
        </a:spcAft>
        <a:defRPr sz="4400" b="1" kern="1200">
          <a:solidFill>
            <a:schemeClr val="tx2"/>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Text Placeholder 2"/>
          <p:cNvSpPr>
            <a:spLocks noGrp="1"/>
          </p:cNvSpPr>
          <p:nvPr>
            <p:ph type="body" idx="1"/>
          </p:nvPr>
        </p:nvSpPr>
        <p:spPr bwMode="auto">
          <a:xfrm>
            <a:off x="457200" y="1066800"/>
            <a:ext cx="8229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r>
              <a:rPr lang="en-US" smtClean="0">
                <a:solidFill>
                  <a:prstClr val="black">
                    <a:tint val="75000"/>
                  </a:prstClr>
                </a:solidFill>
              </a:rPr>
              <a:t>January 26, 2016</a:t>
            </a: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r>
              <a:rPr lang="en-US" dirty="0" smtClean="0">
                <a:solidFill>
                  <a:prstClr val="black">
                    <a:tint val="75000"/>
                  </a:prstClr>
                </a:solidFill>
              </a:rPr>
              <a:t>M. Roetteler</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87CFA21A-ABA3-49AF-83B9-7BD15790B21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28089088"/>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Lst>
  <p:hf hdr="0"/>
  <p:txStyles>
    <p:titleStyle>
      <a:lvl1pPr algn="ctr" rtl="0" eaLnBrk="0" fontAlgn="base" hangingPunct="0">
        <a:spcBef>
          <a:spcPct val="0"/>
        </a:spcBef>
        <a:spcAft>
          <a:spcPct val="0"/>
        </a:spcAft>
        <a:defRPr sz="4400" b="1" kern="1200">
          <a:solidFill>
            <a:schemeClr val="tx2"/>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Text Placeholder 2"/>
          <p:cNvSpPr>
            <a:spLocks noGrp="1"/>
          </p:cNvSpPr>
          <p:nvPr>
            <p:ph type="body" idx="1"/>
          </p:nvPr>
        </p:nvSpPr>
        <p:spPr bwMode="auto">
          <a:xfrm>
            <a:off x="457200" y="1066800"/>
            <a:ext cx="8229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r>
              <a:rPr lang="en-US" smtClean="0"/>
              <a:t>January 26, 2016</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r>
              <a:rPr lang="en-US" smtClean="0"/>
              <a:t>M. Roetteler</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87CFA21A-ABA3-49AF-83B9-7BD15790B21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80" r:id="rId6"/>
    <p:sldLayoutId id="2147483681" r:id="rId7"/>
    <p:sldLayoutId id="2147483682" r:id="rId8"/>
    <p:sldLayoutId id="2147483683" r:id="rId9"/>
    <p:sldLayoutId id="2147483684" r:id="rId10"/>
  </p:sldLayoutIdLst>
  <p:hf hdr="0"/>
  <p:txStyles>
    <p:titleStyle>
      <a:lvl1pPr algn="ctr" rtl="0" eaLnBrk="0" fontAlgn="base" hangingPunct="0">
        <a:spcBef>
          <a:spcPct val="0"/>
        </a:spcBef>
        <a:spcAft>
          <a:spcPct val="0"/>
        </a:spcAft>
        <a:defRPr sz="4400" b="1" kern="1200">
          <a:solidFill>
            <a:schemeClr val="tx2"/>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696" y="291102"/>
            <a:ext cx="8741880" cy="89966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01931" y="1189178"/>
            <a:ext cx="8740140" cy="1687385"/>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87262577"/>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 id="2147483989" r:id="rId17"/>
    <p:sldLayoutId id="2147483990" r:id="rId18"/>
    <p:sldLayoutId id="2147483991" r:id="rId19"/>
    <p:sldLayoutId id="2147483992" r:id="rId20"/>
    <p:sldLayoutId id="2147483993" r:id="rId21"/>
    <p:sldLayoutId id="2147483994" r:id="rId22"/>
    <p:sldLayoutId id="2147483995" r:id="rId23"/>
    <p:sldLayoutId id="2147483996" r:id="rId24"/>
    <p:sldLayoutId id="2147483997" r:id="rId25"/>
    <p:sldLayoutId id="2147483998" r:id="rId26"/>
    <p:sldLayoutId id="2147483999" r:id="rId27"/>
  </p:sldLayoutIdLst>
  <p:transition>
    <p:fade/>
  </p:transition>
  <p:timing>
    <p:tnLst>
      <p:par>
        <p:cTn id="1" dur="indefinite" restart="never" nodeType="tmRoot"/>
      </p:par>
    </p:tnLst>
  </p:timing>
  <p:hf hdr="0"/>
  <p:txStyles>
    <p:titleStyle>
      <a:lvl1pPr algn="l" defTabSz="685845" rtl="0" eaLnBrk="1" latinLnBrk="0" hangingPunct="1">
        <a:lnSpc>
          <a:spcPct val="90000"/>
        </a:lnSpc>
        <a:spcBef>
          <a:spcPct val="0"/>
        </a:spcBef>
        <a:buNone/>
        <a:defRPr lang="en-US" sz="3971"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2134" marR="0" indent="-252134" algn="l" defTabSz="685845" rtl="0" eaLnBrk="1" fontAlgn="auto" latinLnBrk="0" hangingPunct="1">
        <a:lnSpc>
          <a:spcPct val="90000"/>
        </a:lnSpc>
        <a:spcBef>
          <a:spcPct val="20000"/>
        </a:spcBef>
        <a:spcAft>
          <a:spcPts val="0"/>
        </a:spcAft>
        <a:buClrTx/>
        <a:buSzPct val="90000"/>
        <a:buFont typeface="Arial" pitchFamily="34" charset="0"/>
        <a:buChar char="•"/>
        <a:tabLst/>
        <a:defRPr sz="2941" kern="1200" spc="0" baseline="0">
          <a:gradFill>
            <a:gsLst>
              <a:gs pos="1250">
                <a:schemeClr val="tx1"/>
              </a:gs>
              <a:gs pos="100000">
                <a:schemeClr val="tx1"/>
              </a:gs>
            </a:gsLst>
            <a:lin ang="5400000" scaled="0"/>
          </a:gradFill>
          <a:latin typeface="+mj-lt"/>
          <a:ea typeface="+mn-ea"/>
          <a:cs typeface="+mn-cs"/>
        </a:defRPr>
      </a:lvl1pPr>
      <a:lvl2pPr marL="429562" marR="0" indent="-177428" algn="l" defTabSz="685845"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314" marR="0" indent="-168090" algn="l" defTabSz="685845"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3pPr>
      <a:lvl4pPr marL="756403" marR="0" indent="-168090" algn="l" defTabSz="685845"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4pPr>
      <a:lvl5pPr marL="924493" marR="0" indent="-168090" algn="l" defTabSz="685845"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5pPr>
      <a:lvl6pPr marL="1886074"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8997"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1920"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843"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845" rtl="0" eaLnBrk="1" latinLnBrk="0" hangingPunct="1">
        <a:defRPr sz="1324" kern="1200">
          <a:solidFill>
            <a:schemeClr val="tx1"/>
          </a:solidFill>
          <a:latin typeface="+mn-lt"/>
          <a:ea typeface="+mn-ea"/>
          <a:cs typeface="+mn-cs"/>
        </a:defRPr>
      </a:lvl1pPr>
      <a:lvl2pPr marL="342923" algn="l" defTabSz="685845" rtl="0" eaLnBrk="1" latinLnBrk="0" hangingPunct="1">
        <a:defRPr sz="1324" kern="1200">
          <a:solidFill>
            <a:schemeClr val="tx1"/>
          </a:solidFill>
          <a:latin typeface="+mn-lt"/>
          <a:ea typeface="+mn-ea"/>
          <a:cs typeface="+mn-cs"/>
        </a:defRPr>
      </a:lvl2pPr>
      <a:lvl3pPr marL="685845" algn="l" defTabSz="685845" rtl="0" eaLnBrk="1" latinLnBrk="0" hangingPunct="1">
        <a:defRPr sz="1324" kern="1200">
          <a:solidFill>
            <a:schemeClr val="tx1"/>
          </a:solidFill>
          <a:latin typeface="+mn-lt"/>
          <a:ea typeface="+mn-ea"/>
          <a:cs typeface="+mn-cs"/>
        </a:defRPr>
      </a:lvl3pPr>
      <a:lvl4pPr marL="1028768" algn="l" defTabSz="685845" rtl="0" eaLnBrk="1" latinLnBrk="0" hangingPunct="1">
        <a:defRPr sz="1324" kern="1200">
          <a:solidFill>
            <a:schemeClr val="tx1"/>
          </a:solidFill>
          <a:latin typeface="+mn-lt"/>
          <a:ea typeface="+mn-ea"/>
          <a:cs typeface="+mn-cs"/>
        </a:defRPr>
      </a:lvl4pPr>
      <a:lvl5pPr marL="1371690" algn="l" defTabSz="685845" rtl="0" eaLnBrk="1" latinLnBrk="0" hangingPunct="1">
        <a:defRPr sz="1324" kern="1200">
          <a:solidFill>
            <a:schemeClr val="tx1"/>
          </a:solidFill>
          <a:latin typeface="+mn-lt"/>
          <a:ea typeface="+mn-ea"/>
          <a:cs typeface="+mn-cs"/>
        </a:defRPr>
      </a:lvl5pPr>
      <a:lvl6pPr marL="1714614" algn="l" defTabSz="685845" rtl="0" eaLnBrk="1" latinLnBrk="0" hangingPunct="1">
        <a:defRPr sz="1324" kern="1200">
          <a:solidFill>
            <a:schemeClr val="tx1"/>
          </a:solidFill>
          <a:latin typeface="+mn-lt"/>
          <a:ea typeface="+mn-ea"/>
          <a:cs typeface="+mn-cs"/>
        </a:defRPr>
      </a:lvl6pPr>
      <a:lvl7pPr marL="2057536" algn="l" defTabSz="685845" rtl="0" eaLnBrk="1" latinLnBrk="0" hangingPunct="1">
        <a:defRPr sz="1324" kern="1200">
          <a:solidFill>
            <a:schemeClr val="tx1"/>
          </a:solidFill>
          <a:latin typeface="+mn-lt"/>
          <a:ea typeface="+mn-ea"/>
          <a:cs typeface="+mn-cs"/>
        </a:defRPr>
      </a:lvl7pPr>
      <a:lvl8pPr marL="2400458" algn="l" defTabSz="685845" rtl="0" eaLnBrk="1" latinLnBrk="0" hangingPunct="1">
        <a:defRPr sz="1324" kern="1200">
          <a:solidFill>
            <a:schemeClr val="tx1"/>
          </a:solidFill>
          <a:latin typeface="+mn-lt"/>
          <a:ea typeface="+mn-ea"/>
          <a:cs typeface="+mn-cs"/>
        </a:defRPr>
      </a:lvl8pPr>
      <a:lvl9pPr marL="2743382" algn="l" defTabSz="685845" rtl="0" eaLnBrk="1" latinLnBrk="0" hangingPunct="1">
        <a:defRPr sz="132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696" y="291102"/>
            <a:ext cx="8741880" cy="89966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01931" y="1189178"/>
            <a:ext cx="8740140" cy="1687385"/>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85425778"/>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 id="2147484013" r:id="rId13"/>
    <p:sldLayoutId id="2147484014" r:id="rId14"/>
    <p:sldLayoutId id="2147484015" r:id="rId15"/>
    <p:sldLayoutId id="2147484016" r:id="rId16"/>
    <p:sldLayoutId id="2147484017" r:id="rId17"/>
    <p:sldLayoutId id="2147484018" r:id="rId18"/>
    <p:sldLayoutId id="2147484019" r:id="rId19"/>
    <p:sldLayoutId id="2147484020" r:id="rId20"/>
    <p:sldLayoutId id="2147484021" r:id="rId21"/>
    <p:sldLayoutId id="2147484022" r:id="rId22"/>
    <p:sldLayoutId id="2147484023" r:id="rId23"/>
    <p:sldLayoutId id="2147484024" r:id="rId24"/>
    <p:sldLayoutId id="2147484025" r:id="rId25"/>
    <p:sldLayoutId id="2147484026" r:id="rId26"/>
    <p:sldLayoutId id="2147484027" r:id="rId27"/>
  </p:sldLayoutIdLst>
  <p:transition>
    <p:fade/>
  </p:transition>
  <p:timing>
    <p:tnLst>
      <p:par>
        <p:cTn id="1" dur="indefinite" restart="never" nodeType="tmRoot"/>
      </p:par>
    </p:tnLst>
  </p:timing>
  <p:hf hdr="0"/>
  <p:txStyles>
    <p:titleStyle>
      <a:lvl1pPr algn="l" defTabSz="685845" rtl="0" eaLnBrk="1" latinLnBrk="0" hangingPunct="1">
        <a:lnSpc>
          <a:spcPct val="90000"/>
        </a:lnSpc>
        <a:spcBef>
          <a:spcPct val="0"/>
        </a:spcBef>
        <a:buNone/>
        <a:defRPr lang="en-US" sz="3971"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2134" marR="0" indent="-252134" algn="l" defTabSz="685845" rtl="0" eaLnBrk="1" fontAlgn="auto" latinLnBrk="0" hangingPunct="1">
        <a:lnSpc>
          <a:spcPct val="90000"/>
        </a:lnSpc>
        <a:spcBef>
          <a:spcPct val="20000"/>
        </a:spcBef>
        <a:spcAft>
          <a:spcPts val="0"/>
        </a:spcAft>
        <a:buClrTx/>
        <a:buSzPct val="90000"/>
        <a:buFont typeface="Arial" pitchFamily="34" charset="0"/>
        <a:buChar char="•"/>
        <a:tabLst/>
        <a:defRPr sz="2941" kern="1200" spc="0" baseline="0">
          <a:gradFill>
            <a:gsLst>
              <a:gs pos="1250">
                <a:schemeClr val="tx1"/>
              </a:gs>
              <a:gs pos="100000">
                <a:schemeClr val="tx1"/>
              </a:gs>
            </a:gsLst>
            <a:lin ang="5400000" scaled="0"/>
          </a:gradFill>
          <a:latin typeface="+mj-lt"/>
          <a:ea typeface="+mn-ea"/>
          <a:cs typeface="+mn-cs"/>
        </a:defRPr>
      </a:lvl1pPr>
      <a:lvl2pPr marL="429562" marR="0" indent="-177428" algn="l" defTabSz="685845"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314" marR="0" indent="-168090" algn="l" defTabSz="685845"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3pPr>
      <a:lvl4pPr marL="756403" marR="0" indent="-168090" algn="l" defTabSz="685845"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4pPr>
      <a:lvl5pPr marL="924493" marR="0" indent="-168090" algn="l" defTabSz="685845"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5pPr>
      <a:lvl6pPr marL="1886074"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8997"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1920"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843"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845" rtl="0" eaLnBrk="1" latinLnBrk="0" hangingPunct="1">
        <a:defRPr sz="1324" kern="1200">
          <a:solidFill>
            <a:schemeClr val="tx1"/>
          </a:solidFill>
          <a:latin typeface="+mn-lt"/>
          <a:ea typeface="+mn-ea"/>
          <a:cs typeface="+mn-cs"/>
        </a:defRPr>
      </a:lvl1pPr>
      <a:lvl2pPr marL="342923" algn="l" defTabSz="685845" rtl="0" eaLnBrk="1" latinLnBrk="0" hangingPunct="1">
        <a:defRPr sz="1324" kern="1200">
          <a:solidFill>
            <a:schemeClr val="tx1"/>
          </a:solidFill>
          <a:latin typeface="+mn-lt"/>
          <a:ea typeface="+mn-ea"/>
          <a:cs typeface="+mn-cs"/>
        </a:defRPr>
      </a:lvl2pPr>
      <a:lvl3pPr marL="685845" algn="l" defTabSz="685845" rtl="0" eaLnBrk="1" latinLnBrk="0" hangingPunct="1">
        <a:defRPr sz="1324" kern="1200">
          <a:solidFill>
            <a:schemeClr val="tx1"/>
          </a:solidFill>
          <a:latin typeface="+mn-lt"/>
          <a:ea typeface="+mn-ea"/>
          <a:cs typeface="+mn-cs"/>
        </a:defRPr>
      </a:lvl3pPr>
      <a:lvl4pPr marL="1028768" algn="l" defTabSz="685845" rtl="0" eaLnBrk="1" latinLnBrk="0" hangingPunct="1">
        <a:defRPr sz="1324" kern="1200">
          <a:solidFill>
            <a:schemeClr val="tx1"/>
          </a:solidFill>
          <a:latin typeface="+mn-lt"/>
          <a:ea typeface="+mn-ea"/>
          <a:cs typeface="+mn-cs"/>
        </a:defRPr>
      </a:lvl4pPr>
      <a:lvl5pPr marL="1371690" algn="l" defTabSz="685845" rtl="0" eaLnBrk="1" latinLnBrk="0" hangingPunct="1">
        <a:defRPr sz="1324" kern="1200">
          <a:solidFill>
            <a:schemeClr val="tx1"/>
          </a:solidFill>
          <a:latin typeface="+mn-lt"/>
          <a:ea typeface="+mn-ea"/>
          <a:cs typeface="+mn-cs"/>
        </a:defRPr>
      </a:lvl5pPr>
      <a:lvl6pPr marL="1714614" algn="l" defTabSz="685845" rtl="0" eaLnBrk="1" latinLnBrk="0" hangingPunct="1">
        <a:defRPr sz="1324" kern="1200">
          <a:solidFill>
            <a:schemeClr val="tx1"/>
          </a:solidFill>
          <a:latin typeface="+mn-lt"/>
          <a:ea typeface="+mn-ea"/>
          <a:cs typeface="+mn-cs"/>
        </a:defRPr>
      </a:lvl6pPr>
      <a:lvl7pPr marL="2057536" algn="l" defTabSz="685845" rtl="0" eaLnBrk="1" latinLnBrk="0" hangingPunct="1">
        <a:defRPr sz="1324" kern="1200">
          <a:solidFill>
            <a:schemeClr val="tx1"/>
          </a:solidFill>
          <a:latin typeface="+mn-lt"/>
          <a:ea typeface="+mn-ea"/>
          <a:cs typeface="+mn-cs"/>
        </a:defRPr>
      </a:lvl7pPr>
      <a:lvl8pPr marL="2400458" algn="l" defTabSz="685845" rtl="0" eaLnBrk="1" latinLnBrk="0" hangingPunct="1">
        <a:defRPr sz="1324" kern="1200">
          <a:solidFill>
            <a:schemeClr val="tx1"/>
          </a:solidFill>
          <a:latin typeface="+mn-lt"/>
          <a:ea typeface="+mn-ea"/>
          <a:cs typeface="+mn-cs"/>
        </a:defRPr>
      </a:lvl8pPr>
      <a:lvl9pPr marL="2743382" algn="l" defTabSz="685845" rtl="0" eaLnBrk="1" latinLnBrk="0" hangingPunct="1">
        <a:defRPr sz="132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Text Placeholder 2"/>
          <p:cNvSpPr>
            <a:spLocks noGrp="1"/>
          </p:cNvSpPr>
          <p:nvPr>
            <p:ph type="body" idx="1"/>
          </p:nvPr>
        </p:nvSpPr>
        <p:spPr bwMode="auto">
          <a:xfrm>
            <a:off x="457200" y="1066800"/>
            <a:ext cx="8229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7CFA21A-ABA3-49AF-83B9-7BD15790B212}"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781339744"/>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 id="2147484040" r:id="rId12"/>
  </p:sldLayoutIdLst>
  <p:hf hdr="0"/>
  <p:txStyles>
    <p:titleStyle>
      <a:lvl1pPr algn="ctr" rtl="0" eaLnBrk="0" fontAlgn="base" hangingPunct="0">
        <a:spcBef>
          <a:spcPct val="0"/>
        </a:spcBef>
        <a:spcAft>
          <a:spcPct val="0"/>
        </a:spcAft>
        <a:defRPr sz="4400" b="1" kern="1200">
          <a:solidFill>
            <a:schemeClr val="tx2"/>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696" y="291102"/>
            <a:ext cx="8741880" cy="89966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01931" y="1189178"/>
            <a:ext cx="8740140" cy="1687385"/>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79169596"/>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 id="2147484053" r:id="rId12"/>
    <p:sldLayoutId id="2147484054" r:id="rId13"/>
    <p:sldLayoutId id="2147484055" r:id="rId14"/>
    <p:sldLayoutId id="2147484056" r:id="rId15"/>
    <p:sldLayoutId id="2147484057" r:id="rId16"/>
    <p:sldLayoutId id="2147484058" r:id="rId17"/>
    <p:sldLayoutId id="2147484059" r:id="rId18"/>
    <p:sldLayoutId id="2147484060" r:id="rId19"/>
    <p:sldLayoutId id="2147484061" r:id="rId20"/>
    <p:sldLayoutId id="2147484062" r:id="rId21"/>
    <p:sldLayoutId id="2147484063" r:id="rId22"/>
    <p:sldLayoutId id="2147484064" r:id="rId23"/>
    <p:sldLayoutId id="2147484065" r:id="rId24"/>
    <p:sldLayoutId id="2147484066" r:id="rId25"/>
    <p:sldLayoutId id="2147484067" r:id="rId26"/>
    <p:sldLayoutId id="2147484068" r:id="rId27"/>
  </p:sldLayoutIdLst>
  <p:transition>
    <p:fade/>
  </p:transition>
  <p:timing>
    <p:tnLst>
      <p:par>
        <p:cTn id="1" dur="indefinite" restart="never" nodeType="tmRoot"/>
      </p:par>
    </p:tnLst>
  </p:timing>
  <p:hf hdr="0"/>
  <p:txStyles>
    <p:titleStyle>
      <a:lvl1pPr algn="l" defTabSz="685845" rtl="0" eaLnBrk="1" latinLnBrk="0" hangingPunct="1">
        <a:lnSpc>
          <a:spcPct val="90000"/>
        </a:lnSpc>
        <a:spcBef>
          <a:spcPct val="0"/>
        </a:spcBef>
        <a:buNone/>
        <a:defRPr lang="en-US" sz="3971"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2134" marR="0" indent="-252134" algn="l" defTabSz="685845" rtl="0" eaLnBrk="1" fontAlgn="auto" latinLnBrk="0" hangingPunct="1">
        <a:lnSpc>
          <a:spcPct val="90000"/>
        </a:lnSpc>
        <a:spcBef>
          <a:spcPct val="20000"/>
        </a:spcBef>
        <a:spcAft>
          <a:spcPts val="0"/>
        </a:spcAft>
        <a:buClrTx/>
        <a:buSzPct val="90000"/>
        <a:buFont typeface="Arial" pitchFamily="34" charset="0"/>
        <a:buChar char="•"/>
        <a:tabLst/>
        <a:defRPr sz="2941" kern="1200" spc="0" baseline="0">
          <a:gradFill>
            <a:gsLst>
              <a:gs pos="1250">
                <a:schemeClr val="tx1"/>
              </a:gs>
              <a:gs pos="100000">
                <a:schemeClr val="tx1"/>
              </a:gs>
            </a:gsLst>
            <a:lin ang="5400000" scaled="0"/>
          </a:gradFill>
          <a:latin typeface="+mj-lt"/>
          <a:ea typeface="+mn-ea"/>
          <a:cs typeface="+mn-cs"/>
        </a:defRPr>
      </a:lvl1pPr>
      <a:lvl2pPr marL="429562" marR="0" indent="-177428" algn="l" defTabSz="685845"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314" marR="0" indent="-168090" algn="l" defTabSz="685845"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3pPr>
      <a:lvl4pPr marL="756403" marR="0" indent="-168090" algn="l" defTabSz="685845"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4pPr>
      <a:lvl5pPr marL="924493" marR="0" indent="-168090" algn="l" defTabSz="685845"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5pPr>
      <a:lvl6pPr marL="1886074"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8997"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1920"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843"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845" rtl="0" eaLnBrk="1" latinLnBrk="0" hangingPunct="1">
        <a:defRPr sz="1324" kern="1200">
          <a:solidFill>
            <a:schemeClr val="tx1"/>
          </a:solidFill>
          <a:latin typeface="+mn-lt"/>
          <a:ea typeface="+mn-ea"/>
          <a:cs typeface="+mn-cs"/>
        </a:defRPr>
      </a:lvl1pPr>
      <a:lvl2pPr marL="342923" algn="l" defTabSz="685845" rtl="0" eaLnBrk="1" latinLnBrk="0" hangingPunct="1">
        <a:defRPr sz="1324" kern="1200">
          <a:solidFill>
            <a:schemeClr val="tx1"/>
          </a:solidFill>
          <a:latin typeface="+mn-lt"/>
          <a:ea typeface="+mn-ea"/>
          <a:cs typeface="+mn-cs"/>
        </a:defRPr>
      </a:lvl2pPr>
      <a:lvl3pPr marL="685845" algn="l" defTabSz="685845" rtl="0" eaLnBrk="1" latinLnBrk="0" hangingPunct="1">
        <a:defRPr sz="1324" kern="1200">
          <a:solidFill>
            <a:schemeClr val="tx1"/>
          </a:solidFill>
          <a:latin typeface="+mn-lt"/>
          <a:ea typeface="+mn-ea"/>
          <a:cs typeface="+mn-cs"/>
        </a:defRPr>
      </a:lvl3pPr>
      <a:lvl4pPr marL="1028768" algn="l" defTabSz="685845" rtl="0" eaLnBrk="1" latinLnBrk="0" hangingPunct="1">
        <a:defRPr sz="1324" kern="1200">
          <a:solidFill>
            <a:schemeClr val="tx1"/>
          </a:solidFill>
          <a:latin typeface="+mn-lt"/>
          <a:ea typeface="+mn-ea"/>
          <a:cs typeface="+mn-cs"/>
        </a:defRPr>
      </a:lvl4pPr>
      <a:lvl5pPr marL="1371690" algn="l" defTabSz="685845" rtl="0" eaLnBrk="1" latinLnBrk="0" hangingPunct="1">
        <a:defRPr sz="1324" kern="1200">
          <a:solidFill>
            <a:schemeClr val="tx1"/>
          </a:solidFill>
          <a:latin typeface="+mn-lt"/>
          <a:ea typeface="+mn-ea"/>
          <a:cs typeface="+mn-cs"/>
        </a:defRPr>
      </a:lvl5pPr>
      <a:lvl6pPr marL="1714614" algn="l" defTabSz="685845" rtl="0" eaLnBrk="1" latinLnBrk="0" hangingPunct="1">
        <a:defRPr sz="1324" kern="1200">
          <a:solidFill>
            <a:schemeClr val="tx1"/>
          </a:solidFill>
          <a:latin typeface="+mn-lt"/>
          <a:ea typeface="+mn-ea"/>
          <a:cs typeface="+mn-cs"/>
        </a:defRPr>
      </a:lvl6pPr>
      <a:lvl7pPr marL="2057536" algn="l" defTabSz="685845" rtl="0" eaLnBrk="1" latinLnBrk="0" hangingPunct="1">
        <a:defRPr sz="1324" kern="1200">
          <a:solidFill>
            <a:schemeClr val="tx1"/>
          </a:solidFill>
          <a:latin typeface="+mn-lt"/>
          <a:ea typeface="+mn-ea"/>
          <a:cs typeface="+mn-cs"/>
        </a:defRPr>
      </a:lvl7pPr>
      <a:lvl8pPr marL="2400458" algn="l" defTabSz="685845" rtl="0" eaLnBrk="1" latinLnBrk="0" hangingPunct="1">
        <a:defRPr sz="1324" kern="1200">
          <a:solidFill>
            <a:schemeClr val="tx1"/>
          </a:solidFill>
          <a:latin typeface="+mn-lt"/>
          <a:ea typeface="+mn-ea"/>
          <a:cs typeface="+mn-cs"/>
        </a:defRPr>
      </a:lvl8pPr>
      <a:lvl9pPr marL="2743382" algn="l" defTabSz="685845" rtl="0" eaLnBrk="1" latinLnBrk="0" hangingPunct="1">
        <a:defRPr sz="132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76200"/>
            <a:ext cx="6096000" cy="990600"/>
          </a:xfrm>
          <a:prstGeom prst="rect">
            <a:avLst/>
          </a:prstGeom>
          <a:noFill/>
          <a:ln w="9525">
            <a:noFill/>
            <a:miter lim="800000"/>
            <a:headEnd/>
            <a:tailEnd/>
          </a:ln>
        </p:spPr>
        <p:txBody>
          <a:bodyPr vert="horz" wrap="square" lIns="91428" tIns="45714" rIns="91428" bIns="45714" numCol="1" anchor="ctr" anchorCtr="0" compatLnSpc="1">
            <a:prstTxWarp prst="textNoShape">
              <a:avLst/>
            </a:prstTxWarp>
          </a:bodyPr>
          <a:lstStyle/>
          <a:p>
            <a:pPr lvl="0"/>
            <a:r>
              <a:rPr lang="en-US" altLang="ja-JP" smtClean="0"/>
              <a:t>Slide Title</a:t>
            </a:r>
          </a:p>
        </p:txBody>
      </p:sp>
      <p:sp>
        <p:nvSpPr>
          <p:cNvPr id="1027" name="Rectangle 3"/>
          <p:cNvSpPr>
            <a:spLocks noGrp="1" noChangeArrowheads="1"/>
          </p:cNvSpPr>
          <p:nvPr>
            <p:ph type="body" idx="1"/>
          </p:nvPr>
        </p:nvSpPr>
        <p:spPr bwMode="auto">
          <a:xfrm>
            <a:off x="914400" y="1524000"/>
            <a:ext cx="7392988" cy="4572000"/>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p>
            <a:pPr lvl="0"/>
            <a:r>
              <a:rPr lang="en-US" altLang="ja-JP" smtClean="0"/>
              <a:t>Text</a:t>
            </a:r>
          </a:p>
          <a:p>
            <a:pPr lvl="1"/>
            <a:r>
              <a:rPr lang="en-US" altLang="ja-JP" smtClean="0"/>
              <a:t>text</a:t>
            </a:r>
          </a:p>
          <a:p>
            <a:pPr lvl="2"/>
            <a:r>
              <a:rPr lang="en-US" altLang="ja-JP" smtClean="0"/>
              <a:t>text</a:t>
            </a:r>
          </a:p>
          <a:p>
            <a:pPr lvl="3"/>
            <a:r>
              <a:rPr lang="en-US" altLang="ja-JP" smtClean="0"/>
              <a:t>text</a:t>
            </a:r>
          </a:p>
        </p:txBody>
      </p:sp>
      <p:sp>
        <p:nvSpPr>
          <p:cNvPr id="861188" name="Rectangle 4"/>
          <p:cNvSpPr>
            <a:spLocks noGrp="1" noChangeArrowheads="1"/>
          </p:cNvSpPr>
          <p:nvPr>
            <p:ph type="dt" sz="half" idx="2"/>
          </p:nvPr>
        </p:nvSpPr>
        <p:spPr bwMode="auto">
          <a:xfrm>
            <a:off x="381000" y="6477000"/>
            <a:ext cx="1905000" cy="3048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l">
              <a:defRPr sz="1300"/>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300" b="0" i="0" u="none" strike="noStrike" kern="1200" cap="none" spc="0" normalizeH="0" baseline="0" noProof="0" smtClean="0">
                <a:ln>
                  <a:noFill/>
                </a:ln>
                <a:solidFill>
                  <a:srgbClr val="000000"/>
                </a:solidFill>
                <a:effectLst/>
                <a:uLnTx/>
                <a:uFillTx/>
                <a:latin typeface="Arial" charset="0"/>
                <a:ea typeface="ＭＳ Ｐゴシック"/>
                <a:cs typeface="Arial" charset="0"/>
              </a:rPr>
              <a:t>January 26, 2016</a:t>
            </a:r>
            <a:endParaRPr kumimoji="1" lang="en-US" sz="1300" b="0" i="0" u="none" strike="noStrike" kern="1200" cap="none" spc="0" normalizeH="0" baseline="0" noProof="0">
              <a:ln>
                <a:noFill/>
              </a:ln>
              <a:solidFill>
                <a:srgbClr val="000000"/>
              </a:solidFill>
              <a:effectLst/>
              <a:uLnTx/>
              <a:uFillTx/>
              <a:latin typeface="Arial" charset="0"/>
              <a:ea typeface="ＭＳ Ｐゴシック"/>
              <a:cs typeface="Arial" charset="0"/>
            </a:endParaRPr>
          </a:p>
        </p:txBody>
      </p:sp>
      <p:sp>
        <p:nvSpPr>
          <p:cNvPr id="861189" name="Rectangle 5"/>
          <p:cNvSpPr>
            <a:spLocks noGrp="1" noChangeArrowheads="1"/>
          </p:cNvSpPr>
          <p:nvPr>
            <p:ph type="ftr" sz="quarter" idx="3"/>
          </p:nvPr>
        </p:nvSpPr>
        <p:spPr bwMode="auto">
          <a:xfrm>
            <a:off x="3657600" y="6477000"/>
            <a:ext cx="2286000" cy="3048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defRPr sz="1300" b="1"/>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300" b="1" i="0" u="none" strike="noStrike" kern="1200" cap="none" spc="0" normalizeH="0" baseline="0" noProof="0" smtClean="0">
                <a:ln>
                  <a:noFill/>
                </a:ln>
                <a:solidFill>
                  <a:srgbClr val="000000"/>
                </a:solidFill>
                <a:effectLst/>
                <a:uLnTx/>
                <a:uFillTx/>
                <a:latin typeface="Arial" charset="0"/>
                <a:ea typeface="ＭＳ Ｐゴシック"/>
                <a:cs typeface="Arial" charset="0"/>
              </a:rPr>
              <a:t>M. Roetteler</a:t>
            </a:r>
            <a:endParaRPr kumimoji="1" lang="en-US" sz="1300" b="1" i="0" u="none" strike="noStrike" kern="1200" cap="none" spc="0" normalizeH="0" baseline="0" noProof="0">
              <a:ln>
                <a:noFill/>
              </a:ln>
              <a:solidFill>
                <a:srgbClr val="000000"/>
              </a:solidFill>
              <a:effectLst/>
              <a:uLnTx/>
              <a:uFillTx/>
              <a:latin typeface="Arial" charset="0"/>
              <a:ea typeface="ＭＳ Ｐゴシック"/>
              <a:cs typeface="Arial" charset="0"/>
            </a:endParaRPr>
          </a:p>
        </p:txBody>
      </p:sp>
      <p:sp>
        <p:nvSpPr>
          <p:cNvPr id="861190" name="Rectangle 6"/>
          <p:cNvSpPr>
            <a:spLocks noGrp="1" noChangeArrowheads="1"/>
          </p:cNvSpPr>
          <p:nvPr>
            <p:ph type="sldNum" sz="quarter" idx="4"/>
          </p:nvPr>
        </p:nvSpPr>
        <p:spPr bwMode="auto">
          <a:xfrm>
            <a:off x="6248400" y="6477000"/>
            <a:ext cx="2743200" cy="227013"/>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1E2A67-77C4-4E47-8815-0E2471381C67}" type="slidenum">
              <a:rPr kumimoji="1" lang="en-US" sz="1400" b="0" i="0" u="none" strike="noStrike" kern="1200" cap="none" spc="0" normalizeH="0" baseline="0" noProof="0">
                <a:ln>
                  <a:noFill/>
                </a:ln>
                <a:solidFill>
                  <a:srgbClr val="000000"/>
                </a:solidFill>
                <a:effectLst/>
                <a:uLnTx/>
                <a:uFillTx/>
                <a:latin typeface="Arial" charset="0"/>
                <a:ea typeface="ＭＳ Ｐゴシック"/>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400" b="0" i="0" u="none" strike="noStrike" kern="1200" cap="none" spc="0" normalizeH="0" baseline="0" noProof="0">
              <a:ln>
                <a:noFill/>
              </a:ln>
              <a:solidFill>
                <a:srgbClr val="000000"/>
              </a:solidFill>
              <a:effectLst/>
              <a:uLnTx/>
              <a:uFillTx/>
              <a:latin typeface="Arial" charset="0"/>
              <a:ea typeface="ＭＳ Ｐゴシック"/>
              <a:cs typeface="Arial" charset="0"/>
            </a:endParaRPr>
          </a:p>
        </p:txBody>
      </p:sp>
      <p:pic>
        <p:nvPicPr>
          <p:cNvPr id="1031" name="Picture 13" descr="NECLA logo"/>
          <p:cNvPicPr>
            <a:picLocks noChangeAspect="1" noChangeArrowheads="1"/>
          </p:cNvPicPr>
          <p:nvPr userDrawn="1"/>
        </p:nvPicPr>
        <p:blipFill>
          <a:blip r:embed="rId13" cstate="print"/>
          <a:srcRect/>
          <a:stretch>
            <a:fillRect/>
          </a:stretch>
        </p:blipFill>
        <p:spPr bwMode="auto">
          <a:xfrm>
            <a:off x="7086600" y="153988"/>
            <a:ext cx="1982788" cy="666750"/>
          </a:xfrm>
          <a:prstGeom prst="rect">
            <a:avLst/>
          </a:prstGeom>
          <a:noFill/>
          <a:ln w="9525">
            <a:noFill/>
            <a:miter lim="800000"/>
            <a:headEnd/>
            <a:tailEnd/>
          </a:ln>
        </p:spPr>
      </p:pic>
    </p:spTree>
    <p:extLst>
      <p:ext uri="{BB962C8B-B14F-4D97-AF65-F5344CB8AC3E}">
        <p14:creationId xmlns:p14="http://schemas.microsoft.com/office/powerpoint/2010/main" val="2866295307"/>
      </p:ext>
    </p:extLst>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Lst>
  <p:timing>
    <p:tnLst>
      <p:par>
        <p:cTn id="1" dur="indefinite" restart="never" nodeType="tmRoot"/>
      </p:par>
    </p:tnLst>
  </p:timing>
  <p:hf hdr="0"/>
  <p:txStyles>
    <p:titleStyle>
      <a:lvl1pPr algn="l" defTabSz="912813" rtl="0" eaLnBrk="0" fontAlgn="base" hangingPunct="0">
        <a:spcBef>
          <a:spcPct val="0"/>
        </a:spcBef>
        <a:spcAft>
          <a:spcPct val="0"/>
        </a:spcAft>
        <a:defRPr kumimoji="1" sz="2800" b="1">
          <a:solidFill>
            <a:srgbClr val="FF0000"/>
          </a:solidFill>
          <a:latin typeface="+mj-lt"/>
          <a:ea typeface="+mj-ea"/>
          <a:cs typeface="+mj-cs"/>
        </a:defRPr>
      </a:lvl1pPr>
      <a:lvl2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2pPr>
      <a:lvl3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3pPr>
      <a:lvl4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4pPr>
      <a:lvl5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5pPr>
      <a:lvl6pPr marL="4572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6pPr>
      <a:lvl7pPr marL="9144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7pPr>
      <a:lvl8pPr marL="13716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8pPr>
      <a:lvl9pPr marL="18288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9pPr>
    </p:titleStyle>
    <p:bodyStyle>
      <a:lvl1pPr marL="342900" indent="-342900" algn="l" defTabSz="912813" rtl="0" eaLnBrk="0" fontAlgn="base" hangingPunct="0">
        <a:spcBef>
          <a:spcPct val="20000"/>
        </a:spcBef>
        <a:spcAft>
          <a:spcPct val="0"/>
        </a:spcAft>
        <a:buSzPct val="120000"/>
        <a:buFont typeface="Wingdings" pitchFamily="2" charset="2"/>
        <a:buChar char="§"/>
        <a:defRPr kumimoji="1" sz="2800">
          <a:solidFill>
            <a:srgbClr val="333399"/>
          </a:solidFill>
          <a:latin typeface="+mn-lt"/>
          <a:ea typeface="+mn-ea"/>
          <a:cs typeface="+mn-cs"/>
        </a:defRPr>
      </a:lvl1pPr>
      <a:lvl2pPr marL="742950" indent="-285750" algn="l" defTabSz="912813" rtl="0" eaLnBrk="0" fontAlgn="base" hangingPunct="0">
        <a:spcBef>
          <a:spcPct val="20000"/>
        </a:spcBef>
        <a:spcAft>
          <a:spcPct val="0"/>
        </a:spcAft>
        <a:buChar char="–"/>
        <a:defRPr kumimoji="1" sz="2400">
          <a:solidFill>
            <a:schemeClr val="tx1"/>
          </a:solidFill>
          <a:latin typeface="+mn-lt"/>
          <a:ea typeface="+mn-ea"/>
        </a:defRPr>
      </a:lvl2pPr>
      <a:lvl3pPr marL="1143000" indent="-230188" algn="l" defTabSz="912813" rtl="0" eaLnBrk="0" fontAlgn="base" hangingPunct="0">
        <a:spcBef>
          <a:spcPct val="20000"/>
        </a:spcBef>
        <a:spcAft>
          <a:spcPct val="0"/>
        </a:spcAft>
        <a:buChar char="•"/>
        <a:defRPr kumimoji="1" sz="2000">
          <a:solidFill>
            <a:srgbClr val="333399"/>
          </a:solidFill>
          <a:latin typeface="+mn-lt"/>
          <a:ea typeface="+mn-ea"/>
        </a:defRPr>
      </a:lvl3pPr>
      <a:lvl4pPr marL="1600200" indent="-228600" algn="l" defTabSz="912813" rtl="0" eaLnBrk="0" fontAlgn="base" hangingPunct="0">
        <a:spcBef>
          <a:spcPct val="20000"/>
        </a:spcBef>
        <a:spcAft>
          <a:spcPct val="0"/>
        </a:spcAft>
        <a:buFont typeface="Tahoma" pitchFamily="34" charset="0"/>
        <a:buChar char="»"/>
        <a:defRPr kumimoji="1">
          <a:solidFill>
            <a:srgbClr val="333399"/>
          </a:solidFill>
          <a:latin typeface="+mn-lt"/>
          <a:ea typeface="+mn-ea"/>
        </a:defRPr>
      </a:lvl4pPr>
      <a:lvl5pPr marL="2057400" indent="-228600" algn="l" defTabSz="912813" rtl="0" eaLnBrk="0" fontAlgn="base" hangingPunct="0">
        <a:spcBef>
          <a:spcPct val="20000"/>
        </a:spcBef>
        <a:spcAft>
          <a:spcPct val="0"/>
        </a:spcAft>
        <a:buChar char="»"/>
        <a:defRPr kumimoji="1">
          <a:solidFill>
            <a:srgbClr val="333399"/>
          </a:solidFill>
          <a:latin typeface="+mn-lt"/>
          <a:ea typeface="+mn-ea"/>
        </a:defRPr>
      </a:lvl5pPr>
      <a:lvl6pPr marL="2514600" indent="-228600" algn="l" defTabSz="912813" rtl="0" fontAlgn="base">
        <a:spcBef>
          <a:spcPct val="20000"/>
        </a:spcBef>
        <a:spcAft>
          <a:spcPct val="0"/>
        </a:spcAft>
        <a:buChar char="»"/>
        <a:defRPr kumimoji="1">
          <a:solidFill>
            <a:srgbClr val="333399"/>
          </a:solidFill>
          <a:latin typeface="+mn-lt"/>
          <a:ea typeface="+mn-ea"/>
        </a:defRPr>
      </a:lvl6pPr>
      <a:lvl7pPr marL="2971800" indent="-228600" algn="l" defTabSz="912813" rtl="0" fontAlgn="base">
        <a:spcBef>
          <a:spcPct val="20000"/>
        </a:spcBef>
        <a:spcAft>
          <a:spcPct val="0"/>
        </a:spcAft>
        <a:buChar char="»"/>
        <a:defRPr kumimoji="1">
          <a:solidFill>
            <a:srgbClr val="333399"/>
          </a:solidFill>
          <a:latin typeface="+mn-lt"/>
          <a:ea typeface="+mn-ea"/>
        </a:defRPr>
      </a:lvl7pPr>
      <a:lvl8pPr marL="3429000" indent="-228600" algn="l" defTabSz="912813" rtl="0" fontAlgn="base">
        <a:spcBef>
          <a:spcPct val="20000"/>
        </a:spcBef>
        <a:spcAft>
          <a:spcPct val="0"/>
        </a:spcAft>
        <a:buChar char="»"/>
        <a:defRPr kumimoji="1">
          <a:solidFill>
            <a:srgbClr val="333399"/>
          </a:solidFill>
          <a:latin typeface="+mn-lt"/>
          <a:ea typeface="+mn-ea"/>
        </a:defRPr>
      </a:lvl8pPr>
      <a:lvl9pPr marL="3886200" indent="-228600" algn="l" defTabSz="912813" rtl="0" fontAlgn="base">
        <a:spcBef>
          <a:spcPct val="20000"/>
        </a:spcBef>
        <a:spcAft>
          <a:spcPct val="0"/>
        </a:spcAft>
        <a:buChar char="»"/>
        <a:defRPr kumimoji="1">
          <a:solidFill>
            <a:srgbClr val="333399"/>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41300" y="76200"/>
            <a:ext cx="8229600" cy="682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Arial" charset="0"/>
                <a:cs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898989"/>
                </a:solidFill>
                <a:effectLst/>
                <a:uLnTx/>
                <a:uFillTx/>
                <a:latin typeface="Arial" charset="0"/>
                <a:ea typeface="ＭＳ Ｐゴシック" pitchFamily="50" charset="-128"/>
                <a:cs typeface="Arial" charset="0"/>
              </a:rPr>
              <a:t>January 26, 2016</a:t>
            </a:r>
            <a:endParaRPr kumimoji="0" lang="en-US" sz="1200" b="0" i="0" u="none" strike="noStrike" kern="1200" cap="none" spc="0" normalizeH="0" baseline="0" noProof="0">
              <a:ln>
                <a:noFill/>
              </a:ln>
              <a:solidFill>
                <a:srgbClr val="898989"/>
              </a:solidFill>
              <a:effectLst/>
              <a:uLnTx/>
              <a:uFillTx/>
              <a:latin typeface="Arial" charset="0"/>
              <a:ea typeface="ＭＳ Ｐゴシック" pitchFamily="50" charset="-128"/>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t>M. Roetteler</a:t>
            </a: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Arial" charset="0"/>
                <a:cs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6847159-B583-46C3-97C6-27F3BE93FC2A}" type="slidenum">
              <a:rPr kumimoji="0" lang="en-US" sz="1200" b="0" i="0" u="none" strike="noStrike" kern="1200" cap="none" spc="0" normalizeH="0" baseline="0" noProof="0">
                <a:ln>
                  <a:noFill/>
                </a:ln>
                <a:solidFill>
                  <a:srgbClr val="898989"/>
                </a:solidFill>
                <a:effectLst/>
                <a:uLnTx/>
                <a:uFillTx/>
                <a:latin typeface="Arial" charset="0"/>
                <a:ea typeface="ＭＳ Ｐゴシック" pitchFamily="50" charset="-128"/>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Arial" charset="0"/>
              <a:ea typeface="ＭＳ Ｐゴシック" pitchFamily="50" charset="-128"/>
              <a:cs typeface="Arial" charset="0"/>
            </a:endParaRPr>
          </a:p>
        </p:txBody>
      </p:sp>
      <p:sp>
        <p:nvSpPr>
          <p:cNvPr id="7" name="Line 4"/>
          <p:cNvSpPr>
            <a:spLocks noChangeShapeType="1"/>
          </p:cNvSpPr>
          <p:nvPr/>
        </p:nvSpPr>
        <p:spPr bwMode="auto">
          <a:xfrm>
            <a:off x="0" y="838200"/>
            <a:ext cx="9137650" cy="0"/>
          </a:xfrm>
          <a:prstGeom prst="line">
            <a:avLst/>
          </a:prstGeom>
          <a:noFill/>
          <a:ln w="12700">
            <a:solidFill>
              <a:srgbClr val="CE1126"/>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ＭＳ Ｐゴシック" pitchFamily="50" charset="-128"/>
              <a:cs typeface="Arial" charset="0"/>
            </a:endParaRPr>
          </a:p>
        </p:txBody>
      </p:sp>
      <p:pic>
        <p:nvPicPr>
          <p:cNvPr id="9" name="Picture 2" descr="torque-060710"/>
          <p:cNvPicPr>
            <a:picLocks noChangeAspect="1" noChangeArrowheads="1"/>
          </p:cNvPicPr>
          <p:nvPr userDrawn="1"/>
        </p:nvPicPr>
        <p:blipFill>
          <a:blip r:embed="rId8" cstate="print"/>
          <a:srcRect l="945" t="8015" r="3877" b="31050"/>
          <a:stretch>
            <a:fillRect/>
          </a:stretch>
        </p:blipFill>
        <p:spPr bwMode="auto">
          <a:xfrm>
            <a:off x="6705600" y="0"/>
            <a:ext cx="2362200" cy="583660"/>
          </a:xfrm>
          <a:prstGeom prst="rect">
            <a:avLst/>
          </a:prstGeom>
          <a:noFill/>
          <a:ln w="9525">
            <a:noFill/>
            <a:miter lim="800000"/>
            <a:headEnd/>
            <a:tailEnd/>
          </a:ln>
        </p:spPr>
      </p:pic>
    </p:spTree>
    <p:extLst>
      <p:ext uri="{BB962C8B-B14F-4D97-AF65-F5344CB8AC3E}">
        <p14:creationId xmlns:p14="http://schemas.microsoft.com/office/powerpoint/2010/main" val="3383565812"/>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Lst>
  <p:hf hdr="0"/>
  <p:txStyles>
    <p:titleStyle>
      <a:lvl1pPr algn="l" defTabSz="457200" rtl="0" eaLnBrk="0" fontAlgn="base" hangingPunct="0">
        <a:spcBef>
          <a:spcPct val="0"/>
        </a:spcBef>
        <a:spcAft>
          <a:spcPct val="0"/>
        </a:spcAft>
        <a:defRPr sz="3200" kern="1200">
          <a:solidFill>
            <a:schemeClr val="tx1"/>
          </a:solidFill>
          <a:latin typeface="Arial"/>
          <a:ea typeface="ＭＳ Ｐゴシック" charset="-128"/>
          <a:cs typeface="Arial"/>
        </a:defRPr>
      </a:lvl1pPr>
      <a:lvl2pPr algn="l" defTabSz="457200" rtl="0" eaLnBrk="0" fontAlgn="base" hangingPunct="0">
        <a:spcBef>
          <a:spcPct val="0"/>
        </a:spcBef>
        <a:spcAft>
          <a:spcPct val="0"/>
        </a:spcAft>
        <a:defRPr sz="3200">
          <a:solidFill>
            <a:schemeClr val="tx1"/>
          </a:solidFill>
          <a:latin typeface="Arial" charset="0"/>
          <a:ea typeface="ＭＳ Ｐゴシック" charset="-128"/>
          <a:cs typeface="Arial" charset="0"/>
        </a:defRPr>
      </a:lvl2pPr>
      <a:lvl3pPr algn="l" defTabSz="457200" rtl="0" eaLnBrk="0" fontAlgn="base" hangingPunct="0">
        <a:spcBef>
          <a:spcPct val="0"/>
        </a:spcBef>
        <a:spcAft>
          <a:spcPct val="0"/>
        </a:spcAft>
        <a:defRPr sz="3200">
          <a:solidFill>
            <a:schemeClr val="tx1"/>
          </a:solidFill>
          <a:latin typeface="Arial" charset="0"/>
          <a:ea typeface="ＭＳ Ｐゴシック" charset="-128"/>
          <a:cs typeface="Arial" charset="0"/>
        </a:defRPr>
      </a:lvl3pPr>
      <a:lvl4pPr algn="l" defTabSz="457200" rtl="0" eaLnBrk="0" fontAlgn="base" hangingPunct="0">
        <a:spcBef>
          <a:spcPct val="0"/>
        </a:spcBef>
        <a:spcAft>
          <a:spcPct val="0"/>
        </a:spcAft>
        <a:defRPr sz="3200">
          <a:solidFill>
            <a:schemeClr val="tx1"/>
          </a:solidFill>
          <a:latin typeface="Arial" charset="0"/>
          <a:ea typeface="ＭＳ Ｐゴシック" charset="-128"/>
          <a:cs typeface="Arial" charset="0"/>
        </a:defRPr>
      </a:lvl4pPr>
      <a:lvl5pPr algn="l" defTabSz="457200" rtl="0" eaLnBrk="0" fontAlgn="base" hangingPunct="0">
        <a:spcBef>
          <a:spcPct val="0"/>
        </a:spcBef>
        <a:spcAft>
          <a:spcPct val="0"/>
        </a:spcAft>
        <a:defRPr sz="3200">
          <a:solidFill>
            <a:schemeClr val="tx1"/>
          </a:solidFill>
          <a:latin typeface="Arial" charset="0"/>
          <a:ea typeface="ＭＳ Ｐゴシック" charset="-128"/>
          <a:cs typeface="Arial" charset="0"/>
        </a:defRPr>
      </a:lvl5pPr>
      <a:lvl6pPr marL="457200" algn="l" defTabSz="457200" rtl="0" eaLnBrk="1" fontAlgn="base" hangingPunct="1">
        <a:spcBef>
          <a:spcPct val="0"/>
        </a:spcBef>
        <a:spcAft>
          <a:spcPct val="0"/>
        </a:spcAft>
        <a:defRPr sz="3200">
          <a:solidFill>
            <a:schemeClr val="tx1"/>
          </a:solidFill>
          <a:latin typeface="Calibri" charset="0"/>
          <a:ea typeface="ＭＳ Ｐゴシック" charset="-128"/>
          <a:cs typeface="ＭＳ Ｐゴシック" charset="-128"/>
        </a:defRPr>
      </a:lvl6pPr>
      <a:lvl7pPr marL="914400" algn="l" defTabSz="457200" rtl="0" eaLnBrk="1" fontAlgn="base" hangingPunct="1">
        <a:spcBef>
          <a:spcPct val="0"/>
        </a:spcBef>
        <a:spcAft>
          <a:spcPct val="0"/>
        </a:spcAft>
        <a:defRPr sz="3200">
          <a:solidFill>
            <a:schemeClr val="tx1"/>
          </a:solidFill>
          <a:latin typeface="Calibri" charset="0"/>
          <a:ea typeface="ＭＳ Ｐゴシック" charset="-128"/>
          <a:cs typeface="ＭＳ Ｐゴシック" charset="-128"/>
        </a:defRPr>
      </a:lvl7pPr>
      <a:lvl8pPr marL="1371600" algn="l" defTabSz="457200" rtl="0" eaLnBrk="1" fontAlgn="base" hangingPunct="1">
        <a:spcBef>
          <a:spcPct val="0"/>
        </a:spcBef>
        <a:spcAft>
          <a:spcPct val="0"/>
        </a:spcAft>
        <a:defRPr sz="3200">
          <a:solidFill>
            <a:schemeClr val="tx1"/>
          </a:solidFill>
          <a:latin typeface="Calibri" charset="0"/>
          <a:ea typeface="ＭＳ Ｐゴシック" charset="-128"/>
          <a:cs typeface="ＭＳ Ｐゴシック" charset="-128"/>
        </a:defRPr>
      </a:lvl8pPr>
      <a:lvl9pPr marL="1828800" algn="l" defTabSz="457200" rtl="0" eaLnBrk="1" fontAlgn="base" hangingPunct="1">
        <a:spcBef>
          <a:spcPct val="0"/>
        </a:spcBef>
        <a:spcAft>
          <a:spcPct val="0"/>
        </a:spcAft>
        <a:defRPr sz="32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Arial"/>
          <a:ea typeface="ＭＳ Ｐゴシック" charset="-128"/>
          <a:cs typeface="Arial"/>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Arial"/>
          <a:ea typeface="ＭＳ Ｐゴシック" charset="-128"/>
          <a:cs typeface="Arial"/>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128"/>
          <a:cs typeface="Arial"/>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Arial"/>
          <a:ea typeface="ＭＳ Ｐゴシック" charset="-128"/>
          <a:cs typeface="Arial"/>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0"/>
                <a:lumOff val="100000"/>
                <a:alpha val="28000"/>
              </a:schemeClr>
            </a:gs>
            <a:gs pos="74000">
              <a:schemeClr val="accent5">
                <a:lumMod val="20000"/>
                <a:lumOff val="80000"/>
              </a:schemeClr>
            </a:gs>
            <a:gs pos="83000">
              <a:schemeClr val="accent5">
                <a:lumMod val="60000"/>
                <a:lumOff val="40000"/>
              </a:schemeClr>
            </a:gs>
            <a:gs pos="100000">
              <a:schemeClr val="accent5">
                <a:alpha val="58000"/>
                <a:lumMod val="86000"/>
                <a:lumOff val="14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Text Placeholder 2"/>
          <p:cNvSpPr>
            <a:spLocks noGrp="1"/>
          </p:cNvSpPr>
          <p:nvPr>
            <p:ph type="body" idx="1"/>
          </p:nvPr>
        </p:nvSpPr>
        <p:spPr bwMode="auto">
          <a:xfrm>
            <a:off x="457200" y="1066800"/>
            <a:ext cx="8229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7CFA21A-ABA3-49AF-83B9-7BD15790B212}"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92399419"/>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Lst>
  <mc:AlternateContent xmlns:mc="http://schemas.openxmlformats.org/markup-compatibility/2006" xmlns:p14="http://schemas.microsoft.com/office/powerpoint/2010/main">
    <mc:Choice Requires="p14">
      <p:transition p14:dur="10"/>
    </mc:Choice>
    <mc:Fallback xmlns="">
      <p:transition/>
    </mc:Fallback>
  </mc:AlternateContent>
  <p:hf hdr="0"/>
  <p:txStyles>
    <p:titleStyle>
      <a:lvl1pPr algn="ctr" rtl="0" eaLnBrk="0" fontAlgn="base" hangingPunct="0">
        <a:spcBef>
          <a:spcPct val="0"/>
        </a:spcBef>
        <a:spcAft>
          <a:spcPct val="0"/>
        </a:spcAft>
        <a:defRPr sz="4400" b="1" kern="1200">
          <a:solidFill>
            <a:schemeClr val="tx2"/>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0"/>
                <a:lumOff val="100000"/>
                <a:alpha val="28000"/>
              </a:schemeClr>
            </a:gs>
            <a:gs pos="74000">
              <a:schemeClr val="accent5">
                <a:lumMod val="20000"/>
                <a:lumOff val="80000"/>
              </a:schemeClr>
            </a:gs>
            <a:gs pos="83000">
              <a:schemeClr val="accent5">
                <a:lumMod val="60000"/>
                <a:lumOff val="40000"/>
              </a:schemeClr>
            </a:gs>
            <a:gs pos="100000">
              <a:schemeClr val="accent5">
                <a:alpha val="58000"/>
                <a:lumMod val="86000"/>
                <a:lumOff val="14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696" y="291102"/>
            <a:ext cx="8741880" cy="89966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01931" y="1189178"/>
            <a:ext cx="8740140" cy="1687385"/>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8879562"/>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 id="2147484112" r:id="rId12"/>
    <p:sldLayoutId id="2147484113" r:id="rId13"/>
    <p:sldLayoutId id="2147484114" r:id="rId14"/>
    <p:sldLayoutId id="2147484115" r:id="rId15"/>
    <p:sldLayoutId id="2147484116" r:id="rId16"/>
    <p:sldLayoutId id="2147484117" r:id="rId17"/>
    <p:sldLayoutId id="2147484118" r:id="rId18"/>
    <p:sldLayoutId id="2147484119" r:id="rId19"/>
    <p:sldLayoutId id="2147484120" r:id="rId20"/>
    <p:sldLayoutId id="2147484121" r:id="rId21"/>
    <p:sldLayoutId id="2147484122" r:id="rId22"/>
    <p:sldLayoutId id="2147484123" r:id="rId23"/>
    <p:sldLayoutId id="2147484124" r:id="rId24"/>
    <p:sldLayoutId id="2147484125" r:id="rId25"/>
    <p:sldLayoutId id="2147484126" r:id="rId26"/>
    <p:sldLayoutId id="2147484127" r:id="rId27"/>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p:txStyles>
    <p:titleStyle>
      <a:lvl1pPr algn="l" defTabSz="685845" rtl="0" eaLnBrk="1" latinLnBrk="0" hangingPunct="1">
        <a:lnSpc>
          <a:spcPct val="90000"/>
        </a:lnSpc>
        <a:spcBef>
          <a:spcPct val="0"/>
        </a:spcBef>
        <a:buNone/>
        <a:defRPr lang="en-US" sz="3971"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2134" marR="0" indent="-252134" algn="l" defTabSz="685845" rtl="0" eaLnBrk="1" fontAlgn="auto" latinLnBrk="0" hangingPunct="1">
        <a:lnSpc>
          <a:spcPct val="90000"/>
        </a:lnSpc>
        <a:spcBef>
          <a:spcPct val="20000"/>
        </a:spcBef>
        <a:spcAft>
          <a:spcPts val="0"/>
        </a:spcAft>
        <a:buClrTx/>
        <a:buSzPct val="90000"/>
        <a:buFont typeface="Arial" pitchFamily="34" charset="0"/>
        <a:buChar char="•"/>
        <a:tabLst/>
        <a:defRPr sz="2941" kern="1200" spc="0" baseline="0">
          <a:gradFill>
            <a:gsLst>
              <a:gs pos="1250">
                <a:schemeClr val="tx1"/>
              </a:gs>
              <a:gs pos="100000">
                <a:schemeClr val="tx1"/>
              </a:gs>
            </a:gsLst>
            <a:lin ang="5400000" scaled="0"/>
          </a:gradFill>
          <a:latin typeface="+mj-lt"/>
          <a:ea typeface="+mn-ea"/>
          <a:cs typeface="+mn-cs"/>
        </a:defRPr>
      </a:lvl1pPr>
      <a:lvl2pPr marL="429562" marR="0" indent="-177428" algn="l" defTabSz="685845"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314" marR="0" indent="-168090" algn="l" defTabSz="685845"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3pPr>
      <a:lvl4pPr marL="756403" marR="0" indent="-168090" algn="l" defTabSz="685845"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4pPr>
      <a:lvl5pPr marL="924493" marR="0" indent="-168090" algn="l" defTabSz="685845"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5pPr>
      <a:lvl6pPr marL="1886074"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8997"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1920"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843"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845" rtl="0" eaLnBrk="1" latinLnBrk="0" hangingPunct="1">
        <a:defRPr sz="1324" kern="1200">
          <a:solidFill>
            <a:schemeClr val="tx1"/>
          </a:solidFill>
          <a:latin typeface="+mn-lt"/>
          <a:ea typeface="+mn-ea"/>
          <a:cs typeface="+mn-cs"/>
        </a:defRPr>
      </a:lvl1pPr>
      <a:lvl2pPr marL="342923" algn="l" defTabSz="685845" rtl="0" eaLnBrk="1" latinLnBrk="0" hangingPunct="1">
        <a:defRPr sz="1324" kern="1200">
          <a:solidFill>
            <a:schemeClr val="tx1"/>
          </a:solidFill>
          <a:latin typeface="+mn-lt"/>
          <a:ea typeface="+mn-ea"/>
          <a:cs typeface="+mn-cs"/>
        </a:defRPr>
      </a:lvl2pPr>
      <a:lvl3pPr marL="685845" algn="l" defTabSz="685845" rtl="0" eaLnBrk="1" latinLnBrk="0" hangingPunct="1">
        <a:defRPr sz="1324" kern="1200">
          <a:solidFill>
            <a:schemeClr val="tx1"/>
          </a:solidFill>
          <a:latin typeface="+mn-lt"/>
          <a:ea typeface="+mn-ea"/>
          <a:cs typeface="+mn-cs"/>
        </a:defRPr>
      </a:lvl3pPr>
      <a:lvl4pPr marL="1028768" algn="l" defTabSz="685845" rtl="0" eaLnBrk="1" latinLnBrk="0" hangingPunct="1">
        <a:defRPr sz="1324" kern="1200">
          <a:solidFill>
            <a:schemeClr val="tx1"/>
          </a:solidFill>
          <a:latin typeface="+mn-lt"/>
          <a:ea typeface="+mn-ea"/>
          <a:cs typeface="+mn-cs"/>
        </a:defRPr>
      </a:lvl4pPr>
      <a:lvl5pPr marL="1371690" algn="l" defTabSz="685845" rtl="0" eaLnBrk="1" latinLnBrk="0" hangingPunct="1">
        <a:defRPr sz="1324" kern="1200">
          <a:solidFill>
            <a:schemeClr val="tx1"/>
          </a:solidFill>
          <a:latin typeface="+mn-lt"/>
          <a:ea typeface="+mn-ea"/>
          <a:cs typeface="+mn-cs"/>
        </a:defRPr>
      </a:lvl5pPr>
      <a:lvl6pPr marL="1714614" algn="l" defTabSz="685845" rtl="0" eaLnBrk="1" latinLnBrk="0" hangingPunct="1">
        <a:defRPr sz="1324" kern="1200">
          <a:solidFill>
            <a:schemeClr val="tx1"/>
          </a:solidFill>
          <a:latin typeface="+mn-lt"/>
          <a:ea typeface="+mn-ea"/>
          <a:cs typeface="+mn-cs"/>
        </a:defRPr>
      </a:lvl6pPr>
      <a:lvl7pPr marL="2057536" algn="l" defTabSz="685845" rtl="0" eaLnBrk="1" latinLnBrk="0" hangingPunct="1">
        <a:defRPr sz="1324" kern="1200">
          <a:solidFill>
            <a:schemeClr val="tx1"/>
          </a:solidFill>
          <a:latin typeface="+mn-lt"/>
          <a:ea typeface="+mn-ea"/>
          <a:cs typeface="+mn-cs"/>
        </a:defRPr>
      </a:lvl7pPr>
      <a:lvl8pPr marL="2400458" algn="l" defTabSz="685845" rtl="0" eaLnBrk="1" latinLnBrk="0" hangingPunct="1">
        <a:defRPr sz="1324" kern="1200">
          <a:solidFill>
            <a:schemeClr val="tx1"/>
          </a:solidFill>
          <a:latin typeface="+mn-lt"/>
          <a:ea typeface="+mn-ea"/>
          <a:cs typeface="+mn-cs"/>
        </a:defRPr>
      </a:lvl8pPr>
      <a:lvl9pPr marL="2743382" algn="l" defTabSz="685845" rtl="0" eaLnBrk="1" latinLnBrk="0" hangingPunct="1">
        <a:defRPr sz="132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Text Placeholder 2"/>
          <p:cNvSpPr>
            <a:spLocks noGrp="1"/>
          </p:cNvSpPr>
          <p:nvPr>
            <p:ph type="body" idx="1"/>
          </p:nvPr>
        </p:nvSpPr>
        <p:spPr bwMode="auto">
          <a:xfrm>
            <a:off x="457200" y="1066800"/>
            <a:ext cx="8229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7CFA21A-ABA3-49AF-83B9-7BD15790B212}"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801307080"/>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Lst>
  <p:hf hdr="0"/>
  <p:txStyles>
    <p:titleStyle>
      <a:lvl1pPr algn="ctr" rtl="0" eaLnBrk="0" fontAlgn="base" hangingPunct="0">
        <a:spcBef>
          <a:spcPct val="0"/>
        </a:spcBef>
        <a:spcAft>
          <a:spcPct val="0"/>
        </a:spcAft>
        <a:defRPr sz="4400" b="1" kern="1200">
          <a:solidFill>
            <a:schemeClr val="tx2"/>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Text Placeholder 2"/>
          <p:cNvSpPr>
            <a:spLocks noGrp="1"/>
          </p:cNvSpPr>
          <p:nvPr>
            <p:ph type="body" idx="1"/>
          </p:nvPr>
        </p:nvSpPr>
        <p:spPr bwMode="auto">
          <a:xfrm>
            <a:off x="457200" y="1066800"/>
            <a:ext cx="8229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7CFA21A-ABA3-49AF-83B9-7BD15790B212}"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757762752"/>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hf hdr="0"/>
  <p:txStyles>
    <p:titleStyle>
      <a:lvl1pPr algn="ctr" rtl="0" eaLnBrk="0" fontAlgn="base" hangingPunct="0">
        <a:spcBef>
          <a:spcPct val="0"/>
        </a:spcBef>
        <a:spcAft>
          <a:spcPct val="0"/>
        </a:spcAft>
        <a:defRPr sz="4400" b="1" kern="1200">
          <a:solidFill>
            <a:schemeClr val="tx2"/>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87CFA21A-ABA3-49AF-83B9-7BD15790B212}"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2" r:id="rId6"/>
    <p:sldLayoutId id="2147483693" r:id="rId7"/>
    <p:sldLayoutId id="2147483694" r:id="rId8"/>
    <p:sldLayoutId id="2147483695" r:id="rId9"/>
    <p:sldLayoutId id="2147483696" r:id="rId10"/>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696" y="291102"/>
            <a:ext cx="8741880" cy="89966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01931" y="1189178"/>
            <a:ext cx="8740140" cy="1687385"/>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30"/>
          <a:stretch>
            <a:fillRect/>
          </a:stretch>
        </p:blipFill>
        <p:spPr>
          <a:xfrm rot="5400000">
            <a:off x="6049233" y="3100602"/>
            <a:ext cx="6858623" cy="657418"/>
          </a:xfrm>
          <a:prstGeom prst="rect">
            <a:avLst/>
          </a:prstGeom>
        </p:spPr>
      </p:pic>
    </p:spTree>
    <p:extLst>
      <p:ext uri="{BB962C8B-B14F-4D97-AF65-F5344CB8AC3E}">
        <p14:creationId xmlns:p14="http://schemas.microsoft.com/office/powerpoint/2010/main" val="859087770"/>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 id="2147484164" r:id="rId12"/>
    <p:sldLayoutId id="2147484165" r:id="rId13"/>
    <p:sldLayoutId id="2147484166" r:id="rId14"/>
    <p:sldLayoutId id="2147484167" r:id="rId15"/>
    <p:sldLayoutId id="2147484168" r:id="rId16"/>
    <p:sldLayoutId id="2147484169" r:id="rId17"/>
    <p:sldLayoutId id="2147484170" r:id="rId18"/>
    <p:sldLayoutId id="2147484171" r:id="rId19"/>
    <p:sldLayoutId id="2147484172" r:id="rId20"/>
    <p:sldLayoutId id="2147484173" r:id="rId21"/>
    <p:sldLayoutId id="2147484174" r:id="rId22"/>
    <p:sldLayoutId id="2147484175" r:id="rId23"/>
    <p:sldLayoutId id="2147484176" r:id="rId24"/>
    <p:sldLayoutId id="2147484177" r:id="rId25"/>
    <p:sldLayoutId id="2147484178" r:id="rId26"/>
    <p:sldLayoutId id="2147484179" r:id="rId27"/>
    <p:sldLayoutId id="2147484180" r:id="rId28"/>
  </p:sldLayoutIdLst>
  <p:transition>
    <p:fade/>
  </p:transition>
  <p:timing>
    <p:tnLst>
      <p:par>
        <p:cTn id="1" dur="indefinite" restart="never" nodeType="tmRoot"/>
      </p:par>
    </p:tnLst>
  </p:timing>
  <p:hf hdr="0"/>
  <p:txStyles>
    <p:titleStyle>
      <a:lvl1pPr algn="l" defTabSz="685845" rtl="0" eaLnBrk="1" latinLnBrk="0" hangingPunct="1">
        <a:lnSpc>
          <a:spcPct val="90000"/>
        </a:lnSpc>
        <a:spcBef>
          <a:spcPct val="0"/>
        </a:spcBef>
        <a:buNone/>
        <a:defRPr lang="en-US" sz="3971"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2134" marR="0" indent="-252134" algn="l" defTabSz="685845" rtl="0" eaLnBrk="1" fontAlgn="auto" latinLnBrk="0" hangingPunct="1">
        <a:lnSpc>
          <a:spcPct val="90000"/>
        </a:lnSpc>
        <a:spcBef>
          <a:spcPct val="20000"/>
        </a:spcBef>
        <a:spcAft>
          <a:spcPts val="0"/>
        </a:spcAft>
        <a:buClrTx/>
        <a:buSzPct val="90000"/>
        <a:buFont typeface="Arial" pitchFamily="34" charset="0"/>
        <a:buChar char="•"/>
        <a:tabLst/>
        <a:defRPr sz="2941" kern="1200" spc="0" baseline="0">
          <a:gradFill>
            <a:gsLst>
              <a:gs pos="1250">
                <a:schemeClr val="tx1"/>
              </a:gs>
              <a:gs pos="100000">
                <a:schemeClr val="tx1"/>
              </a:gs>
            </a:gsLst>
            <a:lin ang="5400000" scaled="0"/>
          </a:gradFill>
          <a:latin typeface="+mj-lt"/>
          <a:ea typeface="+mn-ea"/>
          <a:cs typeface="+mn-cs"/>
        </a:defRPr>
      </a:lvl1pPr>
      <a:lvl2pPr marL="429562" marR="0" indent="-177428" algn="l" defTabSz="685845"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314" marR="0" indent="-168090" algn="l" defTabSz="685845"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3pPr>
      <a:lvl4pPr marL="756403" marR="0" indent="-168090" algn="l" defTabSz="685845"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4pPr>
      <a:lvl5pPr marL="924493" marR="0" indent="-168090" algn="l" defTabSz="685845"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5pPr>
      <a:lvl6pPr marL="1886074"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8997"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1920"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843"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845" rtl="0" eaLnBrk="1" latinLnBrk="0" hangingPunct="1">
        <a:defRPr sz="1324" kern="1200">
          <a:solidFill>
            <a:schemeClr val="tx1"/>
          </a:solidFill>
          <a:latin typeface="+mn-lt"/>
          <a:ea typeface="+mn-ea"/>
          <a:cs typeface="+mn-cs"/>
        </a:defRPr>
      </a:lvl1pPr>
      <a:lvl2pPr marL="342923" algn="l" defTabSz="685845" rtl="0" eaLnBrk="1" latinLnBrk="0" hangingPunct="1">
        <a:defRPr sz="1324" kern="1200">
          <a:solidFill>
            <a:schemeClr val="tx1"/>
          </a:solidFill>
          <a:latin typeface="+mn-lt"/>
          <a:ea typeface="+mn-ea"/>
          <a:cs typeface="+mn-cs"/>
        </a:defRPr>
      </a:lvl2pPr>
      <a:lvl3pPr marL="685845" algn="l" defTabSz="685845" rtl="0" eaLnBrk="1" latinLnBrk="0" hangingPunct="1">
        <a:defRPr sz="1324" kern="1200">
          <a:solidFill>
            <a:schemeClr val="tx1"/>
          </a:solidFill>
          <a:latin typeface="+mn-lt"/>
          <a:ea typeface="+mn-ea"/>
          <a:cs typeface="+mn-cs"/>
        </a:defRPr>
      </a:lvl3pPr>
      <a:lvl4pPr marL="1028768" algn="l" defTabSz="685845" rtl="0" eaLnBrk="1" latinLnBrk="0" hangingPunct="1">
        <a:defRPr sz="1324" kern="1200">
          <a:solidFill>
            <a:schemeClr val="tx1"/>
          </a:solidFill>
          <a:latin typeface="+mn-lt"/>
          <a:ea typeface="+mn-ea"/>
          <a:cs typeface="+mn-cs"/>
        </a:defRPr>
      </a:lvl4pPr>
      <a:lvl5pPr marL="1371690" algn="l" defTabSz="685845" rtl="0" eaLnBrk="1" latinLnBrk="0" hangingPunct="1">
        <a:defRPr sz="1324" kern="1200">
          <a:solidFill>
            <a:schemeClr val="tx1"/>
          </a:solidFill>
          <a:latin typeface="+mn-lt"/>
          <a:ea typeface="+mn-ea"/>
          <a:cs typeface="+mn-cs"/>
        </a:defRPr>
      </a:lvl5pPr>
      <a:lvl6pPr marL="1714614" algn="l" defTabSz="685845" rtl="0" eaLnBrk="1" latinLnBrk="0" hangingPunct="1">
        <a:defRPr sz="1324" kern="1200">
          <a:solidFill>
            <a:schemeClr val="tx1"/>
          </a:solidFill>
          <a:latin typeface="+mn-lt"/>
          <a:ea typeface="+mn-ea"/>
          <a:cs typeface="+mn-cs"/>
        </a:defRPr>
      </a:lvl6pPr>
      <a:lvl7pPr marL="2057536" algn="l" defTabSz="685845" rtl="0" eaLnBrk="1" latinLnBrk="0" hangingPunct="1">
        <a:defRPr sz="1324" kern="1200">
          <a:solidFill>
            <a:schemeClr val="tx1"/>
          </a:solidFill>
          <a:latin typeface="+mn-lt"/>
          <a:ea typeface="+mn-ea"/>
          <a:cs typeface="+mn-cs"/>
        </a:defRPr>
      </a:lvl7pPr>
      <a:lvl8pPr marL="2400458" algn="l" defTabSz="685845" rtl="0" eaLnBrk="1" latinLnBrk="0" hangingPunct="1">
        <a:defRPr sz="1324" kern="1200">
          <a:solidFill>
            <a:schemeClr val="tx1"/>
          </a:solidFill>
          <a:latin typeface="+mn-lt"/>
          <a:ea typeface="+mn-ea"/>
          <a:cs typeface="+mn-cs"/>
        </a:defRPr>
      </a:lvl8pPr>
      <a:lvl9pPr marL="2743382" algn="l" defTabSz="685845" rtl="0" eaLnBrk="1" latinLnBrk="0" hangingPunct="1">
        <a:defRPr sz="132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bwMode="auto">
          <a:xfrm>
            <a:off x="914400" y="304800"/>
            <a:ext cx="73152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ja-JP" smtClean="0"/>
              <a:t>Title</a:t>
            </a:r>
          </a:p>
        </p:txBody>
      </p:sp>
      <p:sp>
        <p:nvSpPr>
          <p:cNvPr id="325635" name="Rectangle 3"/>
          <p:cNvSpPr>
            <a:spLocks noGrp="1" noChangeArrowheads="1"/>
          </p:cNvSpPr>
          <p:nvPr>
            <p:ph type="body" idx="1"/>
          </p:nvPr>
        </p:nvSpPr>
        <p:spPr bwMode="auto">
          <a:xfrm>
            <a:off x="914400" y="1295400"/>
            <a:ext cx="7315200" cy="480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ja-JP" smtClean="0"/>
              <a:t>Text</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325637" name="Rectangle 5"/>
          <p:cNvSpPr>
            <a:spLocks noGrp="1" noChangeArrowheads="1"/>
          </p:cNvSpPr>
          <p:nvPr>
            <p:ph type="sldNum" sz="quarter" idx="4"/>
          </p:nvPr>
        </p:nvSpPr>
        <p:spPr bwMode="auto">
          <a:xfrm>
            <a:off x="7162800" y="64008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00" b="1"/>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B648439-3CA8-4BE4-ABCF-FE03EE6771F8}" type="slidenum">
              <a:rPr kumimoji="1" lang="en-US" altLang="ja-JP" sz="1800" b="1" i="0" u="none" strike="noStrike" kern="1200" cap="none" spc="0" normalizeH="0" baseline="0" noProof="0" smtClean="0">
                <a:ln>
                  <a:noFill/>
                </a:ln>
                <a:solidFill>
                  <a:srgbClr val="000000"/>
                </a:solidFill>
                <a:effectLst/>
                <a:uLnTx/>
                <a:uFillTx/>
                <a:latin typeface="Arial" pitchFamily="34" charset="0"/>
                <a:ea typeface="ＭＳ Ｐゴシック"/>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800" b="1" i="0" u="none" strike="noStrike" kern="1200" cap="none" spc="0" normalizeH="0" baseline="0" noProof="0" smtClean="0">
              <a:ln>
                <a:noFill/>
              </a:ln>
              <a:solidFill>
                <a:srgbClr val="000000"/>
              </a:solidFill>
              <a:effectLst/>
              <a:uLnTx/>
              <a:uFillTx/>
              <a:latin typeface="Arial" pitchFamily="34" charset="0"/>
              <a:ea typeface="ＭＳ Ｐゴシック"/>
            </a:endParaRPr>
          </a:p>
        </p:txBody>
      </p:sp>
      <p:sp>
        <p:nvSpPr>
          <p:cNvPr id="325638" name="Rectangle 6"/>
          <p:cNvSpPr>
            <a:spLocks noGrp="1" noChangeArrowheads="1"/>
          </p:cNvSpPr>
          <p:nvPr>
            <p:ph type="dt" sz="half" idx="2"/>
          </p:nvPr>
        </p:nvSpPr>
        <p:spPr bwMode="auto">
          <a:xfrm>
            <a:off x="457200" y="6453188"/>
            <a:ext cx="2133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srgbClr val="000000"/>
                </a:solidFill>
                <a:effectLst/>
                <a:uLnTx/>
                <a:uFillTx/>
                <a:latin typeface="Arial" pitchFamily="34" charset="0"/>
                <a:ea typeface="ＭＳ Ｐゴシック"/>
              </a:rPr>
              <a:t>January 26, 2016</a:t>
            </a:r>
            <a:endParaRPr kumimoji="1" lang="en-US" altLang="ja-JP" sz="1200" b="0" i="0" u="none" strike="noStrike" kern="1200" cap="none" spc="0" normalizeH="0" baseline="0" noProof="0" smtClean="0">
              <a:ln>
                <a:noFill/>
              </a:ln>
              <a:solidFill>
                <a:srgbClr val="000000"/>
              </a:solidFill>
              <a:effectLst/>
              <a:uLnTx/>
              <a:uFillTx/>
              <a:latin typeface="Arial" pitchFamily="34" charset="0"/>
              <a:ea typeface="ＭＳ Ｐゴシック"/>
            </a:endParaRPr>
          </a:p>
        </p:txBody>
      </p:sp>
      <p:sp>
        <p:nvSpPr>
          <p:cNvPr id="325640" name="Rectangle 8"/>
          <p:cNvSpPr>
            <a:spLocks noGrp="1" noChangeArrowheads="1"/>
          </p:cNvSpPr>
          <p:nvPr>
            <p:ph type="ftr" sz="quarter" idx="3"/>
          </p:nvPr>
        </p:nvSpPr>
        <p:spPr bwMode="auto">
          <a:xfrm>
            <a:off x="3038475" y="6435725"/>
            <a:ext cx="2895600" cy="2682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600" b="1"/>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smtClean="0">
                <a:ln>
                  <a:noFill/>
                </a:ln>
                <a:solidFill>
                  <a:srgbClr val="000000"/>
                </a:solidFill>
                <a:effectLst/>
                <a:uLnTx/>
                <a:uFillTx/>
                <a:latin typeface="Arial" pitchFamily="34" charset="0"/>
                <a:ea typeface="ＭＳ Ｐゴシック"/>
              </a:rPr>
              <a:t>M. Roetteler</a:t>
            </a:r>
          </a:p>
        </p:txBody>
      </p:sp>
    </p:spTree>
    <p:extLst>
      <p:ext uri="{BB962C8B-B14F-4D97-AF65-F5344CB8AC3E}">
        <p14:creationId xmlns:p14="http://schemas.microsoft.com/office/powerpoint/2010/main" val="2556619490"/>
      </p:ext>
    </p:extLst>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 id="2147484193" r:id="rId12"/>
    <p:sldLayoutId id="2147484194" r:id="rId13"/>
    <p:sldLayoutId id="2147484195" r:id="rId14"/>
  </p:sldLayoutIdLst>
  <p:timing>
    <p:tnLst>
      <p:par>
        <p:cTn id="1" dur="indefinite" restart="never" nodeType="tmRoot"/>
      </p:par>
    </p:tnLst>
  </p:timing>
  <p:hf hdr="0"/>
  <p:txStyles>
    <p:titleStyle>
      <a:lvl1pPr algn="l" rtl="0" fontAlgn="base">
        <a:spcBef>
          <a:spcPct val="0"/>
        </a:spcBef>
        <a:spcAft>
          <a:spcPct val="0"/>
        </a:spcAft>
        <a:defRPr kumimoji="1" sz="2800" b="1">
          <a:solidFill>
            <a:srgbClr val="FF0000"/>
          </a:solidFill>
          <a:latin typeface="+mj-lt"/>
          <a:ea typeface="+mj-ea"/>
          <a:cs typeface="+mj-cs"/>
        </a:defRPr>
      </a:lvl1pPr>
      <a:lvl2pPr algn="l" rtl="0" fontAlgn="base">
        <a:spcBef>
          <a:spcPct val="0"/>
        </a:spcBef>
        <a:spcAft>
          <a:spcPct val="0"/>
        </a:spcAft>
        <a:defRPr kumimoji="1" sz="2800" b="1">
          <a:solidFill>
            <a:srgbClr val="FF0000"/>
          </a:solidFill>
          <a:latin typeface="Tahoma" pitchFamily="34" charset="0"/>
          <a:ea typeface="ＭＳ Ｐゴシック"/>
          <a:cs typeface="ＭＳ Ｐゴシック"/>
        </a:defRPr>
      </a:lvl2pPr>
      <a:lvl3pPr algn="l" rtl="0" fontAlgn="base">
        <a:spcBef>
          <a:spcPct val="0"/>
        </a:spcBef>
        <a:spcAft>
          <a:spcPct val="0"/>
        </a:spcAft>
        <a:defRPr kumimoji="1" sz="2800" b="1">
          <a:solidFill>
            <a:srgbClr val="FF0000"/>
          </a:solidFill>
          <a:latin typeface="Tahoma" pitchFamily="34" charset="0"/>
          <a:ea typeface="ＭＳ Ｐゴシック"/>
          <a:cs typeface="ＭＳ Ｐゴシック"/>
        </a:defRPr>
      </a:lvl3pPr>
      <a:lvl4pPr algn="l" rtl="0" fontAlgn="base">
        <a:spcBef>
          <a:spcPct val="0"/>
        </a:spcBef>
        <a:spcAft>
          <a:spcPct val="0"/>
        </a:spcAft>
        <a:defRPr kumimoji="1" sz="2800" b="1">
          <a:solidFill>
            <a:srgbClr val="FF0000"/>
          </a:solidFill>
          <a:latin typeface="Tahoma" pitchFamily="34" charset="0"/>
          <a:ea typeface="ＭＳ Ｐゴシック"/>
          <a:cs typeface="ＭＳ Ｐゴシック"/>
        </a:defRPr>
      </a:lvl4pPr>
      <a:lvl5pPr algn="l" rtl="0" fontAlgn="base">
        <a:spcBef>
          <a:spcPct val="0"/>
        </a:spcBef>
        <a:spcAft>
          <a:spcPct val="0"/>
        </a:spcAft>
        <a:defRPr kumimoji="1" sz="2800" b="1">
          <a:solidFill>
            <a:srgbClr val="FF0000"/>
          </a:solidFill>
          <a:latin typeface="Tahoma" pitchFamily="34" charset="0"/>
          <a:ea typeface="ＭＳ Ｐゴシック"/>
          <a:cs typeface="ＭＳ Ｐゴシック"/>
        </a:defRPr>
      </a:lvl5pPr>
      <a:lvl6pPr marL="457200" algn="l" rtl="0" fontAlgn="base">
        <a:spcBef>
          <a:spcPct val="0"/>
        </a:spcBef>
        <a:spcAft>
          <a:spcPct val="0"/>
        </a:spcAft>
        <a:defRPr kumimoji="1" sz="2800" b="1">
          <a:solidFill>
            <a:srgbClr val="FF0000"/>
          </a:solidFill>
          <a:latin typeface="Tahoma" pitchFamily="34" charset="0"/>
          <a:ea typeface="ＭＳ Ｐゴシック"/>
          <a:cs typeface="ＭＳ Ｐゴシック"/>
        </a:defRPr>
      </a:lvl6pPr>
      <a:lvl7pPr marL="914400" algn="l" rtl="0" fontAlgn="base">
        <a:spcBef>
          <a:spcPct val="0"/>
        </a:spcBef>
        <a:spcAft>
          <a:spcPct val="0"/>
        </a:spcAft>
        <a:defRPr kumimoji="1" sz="2800" b="1">
          <a:solidFill>
            <a:srgbClr val="FF0000"/>
          </a:solidFill>
          <a:latin typeface="Tahoma" pitchFamily="34" charset="0"/>
          <a:ea typeface="ＭＳ Ｐゴシック"/>
          <a:cs typeface="ＭＳ Ｐゴシック"/>
        </a:defRPr>
      </a:lvl7pPr>
      <a:lvl8pPr marL="1371600" algn="l" rtl="0" fontAlgn="base">
        <a:spcBef>
          <a:spcPct val="0"/>
        </a:spcBef>
        <a:spcAft>
          <a:spcPct val="0"/>
        </a:spcAft>
        <a:defRPr kumimoji="1" sz="2800" b="1">
          <a:solidFill>
            <a:srgbClr val="FF0000"/>
          </a:solidFill>
          <a:latin typeface="Tahoma" pitchFamily="34" charset="0"/>
          <a:ea typeface="ＭＳ Ｐゴシック"/>
          <a:cs typeface="ＭＳ Ｐゴシック"/>
        </a:defRPr>
      </a:lvl8pPr>
      <a:lvl9pPr marL="1828800" algn="l" rtl="0" fontAlgn="base">
        <a:spcBef>
          <a:spcPct val="0"/>
        </a:spcBef>
        <a:spcAft>
          <a:spcPct val="0"/>
        </a:spcAft>
        <a:defRPr kumimoji="1" sz="2800" b="1">
          <a:solidFill>
            <a:srgbClr val="FF0000"/>
          </a:solidFill>
          <a:latin typeface="Tahoma" pitchFamily="34" charset="0"/>
          <a:ea typeface="ＭＳ Ｐゴシック"/>
          <a:cs typeface="ＭＳ Ｐゴシック"/>
        </a:defRPr>
      </a:lvl9pPr>
    </p:titleStyle>
    <p:bodyStyle>
      <a:lvl1pPr marL="342900" indent="-342900" algn="l" rtl="0" fontAlgn="base">
        <a:spcBef>
          <a:spcPct val="20000"/>
        </a:spcBef>
        <a:spcAft>
          <a:spcPct val="0"/>
        </a:spcAft>
        <a:buClr>
          <a:srgbClr val="FF0000"/>
        </a:buClr>
        <a:buChar char="•"/>
        <a:defRPr kumimoji="1" sz="2000">
          <a:solidFill>
            <a:schemeClr val="tx1"/>
          </a:solidFill>
          <a:latin typeface="+mn-lt"/>
          <a:ea typeface="+mn-ea"/>
          <a:cs typeface="+mn-cs"/>
        </a:defRPr>
      </a:lvl1pPr>
      <a:lvl2pPr marL="742950" indent="-285750" algn="l" rtl="0" fontAlgn="base">
        <a:spcBef>
          <a:spcPct val="20000"/>
        </a:spcBef>
        <a:spcAft>
          <a:spcPct val="0"/>
        </a:spcAft>
        <a:buChar char="–"/>
        <a:defRPr kumimoji="1">
          <a:solidFill>
            <a:schemeClr val="tx1"/>
          </a:solidFill>
          <a:latin typeface="+mn-lt"/>
          <a:ea typeface="+mn-ea"/>
          <a:cs typeface="+mn-cs"/>
        </a:defRPr>
      </a:lvl2pPr>
      <a:lvl3pPr marL="1143000" indent="-228600" algn="l" rtl="0" fontAlgn="base">
        <a:spcBef>
          <a:spcPct val="20000"/>
        </a:spcBef>
        <a:spcAft>
          <a:spcPct val="0"/>
        </a:spcAft>
        <a:buChar char="•"/>
        <a:defRPr kumimoji="1" sz="1600">
          <a:solidFill>
            <a:schemeClr val="tx1"/>
          </a:solidFill>
          <a:latin typeface="+mn-lt"/>
          <a:ea typeface="+mn-ea"/>
          <a:cs typeface="+mn-cs"/>
        </a:defRPr>
      </a:lvl3pPr>
      <a:lvl4pPr marL="1600200" indent="-228600" algn="l" rtl="0" fontAlgn="base">
        <a:spcBef>
          <a:spcPct val="20000"/>
        </a:spcBef>
        <a:spcAft>
          <a:spcPct val="0"/>
        </a:spcAft>
        <a:buChar char="–"/>
        <a:defRPr kumimoji="1" sz="1400">
          <a:solidFill>
            <a:schemeClr val="tx1"/>
          </a:solidFill>
          <a:latin typeface="+mn-lt"/>
          <a:ea typeface="+mn-ea"/>
          <a:cs typeface="+mn-cs"/>
        </a:defRPr>
      </a:lvl4pPr>
      <a:lvl5pPr marL="2057400" indent="-228600" algn="l" rtl="0" fontAlgn="base">
        <a:spcBef>
          <a:spcPct val="20000"/>
        </a:spcBef>
        <a:spcAft>
          <a:spcPct val="0"/>
        </a:spcAft>
        <a:buChar char="»"/>
        <a:defRPr kumimoji="1" sz="1400">
          <a:solidFill>
            <a:schemeClr val="tx1"/>
          </a:solidFill>
          <a:latin typeface="+mn-lt"/>
          <a:ea typeface="+mn-ea"/>
          <a:cs typeface="+mn-cs"/>
        </a:defRPr>
      </a:lvl5pPr>
      <a:lvl6pPr marL="2514600" indent="-228600" algn="l" rtl="0" fontAlgn="base">
        <a:spcBef>
          <a:spcPct val="20000"/>
        </a:spcBef>
        <a:spcAft>
          <a:spcPct val="0"/>
        </a:spcAft>
        <a:buChar char="»"/>
        <a:defRPr kumimoji="1" sz="1400">
          <a:solidFill>
            <a:schemeClr val="tx1"/>
          </a:solidFill>
          <a:latin typeface="+mn-lt"/>
          <a:ea typeface="+mn-ea"/>
          <a:cs typeface="+mn-cs"/>
        </a:defRPr>
      </a:lvl6pPr>
      <a:lvl7pPr marL="2971800" indent="-228600" algn="l" rtl="0" fontAlgn="base">
        <a:spcBef>
          <a:spcPct val="20000"/>
        </a:spcBef>
        <a:spcAft>
          <a:spcPct val="0"/>
        </a:spcAft>
        <a:buChar char="»"/>
        <a:defRPr kumimoji="1" sz="1400">
          <a:solidFill>
            <a:schemeClr val="tx1"/>
          </a:solidFill>
          <a:latin typeface="+mn-lt"/>
          <a:ea typeface="+mn-ea"/>
          <a:cs typeface="+mn-cs"/>
        </a:defRPr>
      </a:lvl7pPr>
      <a:lvl8pPr marL="3429000" indent="-228600" algn="l" rtl="0" fontAlgn="base">
        <a:spcBef>
          <a:spcPct val="20000"/>
        </a:spcBef>
        <a:spcAft>
          <a:spcPct val="0"/>
        </a:spcAft>
        <a:buChar char="»"/>
        <a:defRPr kumimoji="1" sz="1400">
          <a:solidFill>
            <a:schemeClr val="tx1"/>
          </a:solidFill>
          <a:latin typeface="+mn-lt"/>
          <a:ea typeface="+mn-ea"/>
          <a:cs typeface="+mn-cs"/>
        </a:defRPr>
      </a:lvl8pPr>
      <a:lvl9pPr marL="3886200" indent="-228600" algn="l" rtl="0" fontAlgn="base">
        <a:spcBef>
          <a:spcPct val="20000"/>
        </a:spcBef>
        <a:spcAft>
          <a:spcPct val="0"/>
        </a:spcAft>
        <a:buChar char="»"/>
        <a:defRPr kumimoji="1" sz="14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Text Placeholder 2"/>
          <p:cNvSpPr>
            <a:spLocks noGrp="1"/>
          </p:cNvSpPr>
          <p:nvPr>
            <p:ph type="body" idx="1"/>
          </p:nvPr>
        </p:nvSpPr>
        <p:spPr bwMode="auto">
          <a:xfrm>
            <a:off x="457200" y="1066800"/>
            <a:ext cx="8229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7CFA21A-ABA3-49AF-83B9-7BD15790B212}"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667959687"/>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 id="2147484208" r:id="rId12"/>
  </p:sldLayoutIdLst>
  <p:hf hdr="0"/>
  <p:txStyles>
    <p:titleStyle>
      <a:lvl1pPr algn="ctr" rtl="0" eaLnBrk="0" fontAlgn="base" hangingPunct="0">
        <a:spcBef>
          <a:spcPct val="0"/>
        </a:spcBef>
        <a:spcAft>
          <a:spcPct val="0"/>
        </a:spcAft>
        <a:defRPr sz="4400" b="1" kern="1200">
          <a:solidFill>
            <a:schemeClr val="tx2"/>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Text Placeholder 2"/>
          <p:cNvSpPr>
            <a:spLocks noGrp="1"/>
          </p:cNvSpPr>
          <p:nvPr>
            <p:ph type="body" idx="1"/>
          </p:nvPr>
        </p:nvSpPr>
        <p:spPr bwMode="auto">
          <a:xfrm>
            <a:off x="457200" y="1066800"/>
            <a:ext cx="8229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7CFA21A-ABA3-49AF-83B9-7BD15790B212}" type="slidenum">
              <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sz="1200" b="0"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860432187"/>
      </p:ext>
    </p:extLst>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Lst>
  <p:hf hdr="0"/>
  <p:txStyles>
    <p:titleStyle>
      <a:lvl1pPr algn="ctr" rtl="0" eaLnBrk="0" fontAlgn="base" hangingPunct="0">
        <a:spcBef>
          <a:spcPct val="0"/>
        </a:spcBef>
        <a:spcAft>
          <a:spcPct val="0"/>
        </a:spcAft>
        <a:defRPr sz="4400" b="1" kern="1200">
          <a:solidFill>
            <a:schemeClr val="tx2"/>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January 26, 2016</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t>M. Roetteler</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F9B2A1D1-7B89-4D60-A536-8FF53EA5517A}"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3388137942"/>
      </p:ext>
    </p:extLst>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 id="2147484233" r:id="rId12"/>
    <p:sldLayoutId id="2147484234" r:id="rId13"/>
    <p:sldLayoutId id="2147484235" r:id="rId14"/>
    <p:sldLayoutId id="2147484236" r:id="rId15"/>
    <p:sldLayoutId id="2147484237" r:id="rId16"/>
    <p:sldLayoutId id="2147484238" r:id="rId17"/>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87CFA21A-ABA3-49AF-83B9-7BD15790B212}"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76200"/>
            <a:ext cx="6096000" cy="990600"/>
          </a:xfrm>
          <a:prstGeom prst="rect">
            <a:avLst/>
          </a:prstGeom>
          <a:noFill/>
          <a:ln w="9525">
            <a:noFill/>
            <a:miter lim="800000"/>
            <a:headEnd/>
            <a:tailEnd/>
          </a:ln>
        </p:spPr>
        <p:txBody>
          <a:bodyPr vert="horz" wrap="square" lIns="91428" tIns="45714" rIns="91428" bIns="45714" numCol="1" anchor="ctr" anchorCtr="0" compatLnSpc="1">
            <a:prstTxWarp prst="textNoShape">
              <a:avLst/>
            </a:prstTxWarp>
          </a:bodyPr>
          <a:lstStyle/>
          <a:p>
            <a:pPr lvl="0"/>
            <a:r>
              <a:rPr lang="en-US" altLang="ja-JP" smtClean="0"/>
              <a:t>Slide Title</a:t>
            </a:r>
          </a:p>
        </p:txBody>
      </p:sp>
      <p:sp>
        <p:nvSpPr>
          <p:cNvPr id="1027" name="Rectangle 3"/>
          <p:cNvSpPr>
            <a:spLocks noGrp="1" noChangeArrowheads="1"/>
          </p:cNvSpPr>
          <p:nvPr>
            <p:ph type="body" idx="1"/>
          </p:nvPr>
        </p:nvSpPr>
        <p:spPr bwMode="auto">
          <a:xfrm>
            <a:off x="914400" y="1524000"/>
            <a:ext cx="7392988" cy="4572000"/>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p>
            <a:pPr lvl="0"/>
            <a:r>
              <a:rPr lang="en-US" altLang="ja-JP" smtClean="0"/>
              <a:t>Text</a:t>
            </a:r>
          </a:p>
          <a:p>
            <a:pPr lvl="1"/>
            <a:r>
              <a:rPr lang="en-US" altLang="ja-JP" smtClean="0"/>
              <a:t>text</a:t>
            </a:r>
          </a:p>
          <a:p>
            <a:pPr lvl="2"/>
            <a:r>
              <a:rPr lang="en-US" altLang="ja-JP" smtClean="0"/>
              <a:t>text</a:t>
            </a:r>
          </a:p>
          <a:p>
            <a:pPr lvl="3"/>
            <a:r>
              <a:rPr lang="en-US" altLang="ja-JP" smtClean="0"/>
              <a:t>text</a:t>
            </a:r>
          </a:p>
        </p:txBody>
      </p:sp>
      <p:sp>
        <p:nvSpPr>
          <p:cNvPr id="861188" name="Rectangle 4"/>
          <p:cNvSpPr>
            <a:spLocks noGrp="1" noChangeArrowheads="1"/>
          </p:cNvSpPr>
          <p:nvPr>
            <p:ph type="dt" sz="half" idx="2"/>
          </p:nvPr>
        </p:nvSpPr>
        <p:spPr bwMode="auto">
          <a:xfrm>
            <a:off x="381000" y="6477000"/>
            <a:ext cx="1905000" cy="3048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l">
              <a:defRPr sz="1300">
                <a:latin typeface="Arial" pitchFamily="34" charset="0"/>
              </a:defRPr>
            </a:lvl1pPr>
          </a:lstStyle>
          <a:p>
            <a:pPr>
              <a:defRPr/>
            </a:pPr>
            <a:r>
              <a:rPr lang="en-US" smtClean="0">
                <a:solidFill>
                  <a:srgbClr val="000000"/>
                </a:solidFill>
              </a:rPr>
              <a:t>January 26, 2016</a:t>
            </a:r>
            <a:endParaRPr lang="en-US">
              <a:solidFill>
                <a:srgbClr val="000000"/>
              </a:solidFill>
            </a:endParaRPr>
          </a:p>
        </p:txBody>
      </p:sp>
      <p:sp>
        <p:nvSpPr>
          <p:cNvPr id="861189" name="Rectangle 5"/>
          <p:cNvSpPr>
            <a:spLocks noGrp="1" noChangeArrowheads="1"/>
          </p:cNvSpPr>
          <p:nvPr>
            <p:ph type="ftr" sz="quarter" idx="3"/>
          </p:nvPr>
        </p:nvSpPr>
        <p:spPr bwMode="auto">
          <a:xfrm>
            <a:off x="3657600" y="6477000"/>
            <a:ext cx="2286000" cy="3048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defRPr sz="1300" b="1">
                <a:latin typeface="Arial" pitchFamily="34" charset="0"/>
              </a:defRPr>
            </a:lvl1pPr>
          </a:lstStyle>
          <a:p>
            <a:pPr>
              <a:defRPr/>
            </a:pPr>
            <a:r>
              <a:rPr lang="en-US" smtClean="0">
                <a:solidFill>
                  <a:srgbClr val="000000"/>
                </a:solidFill>
              </a:rPr>
              <a:t>M. Roetteler</a:t>
            </a:r>
            <a:endParaRPr lang="en-US">
              <a:solidFill>
                <a:srgbClr val="000000"/>
              </a:solidFill>
            </a:endParaRPr>
          </a:p>
        </p:txBody>
      </p:sp>
      <p:sp>
        <p:nvSpPr>
          <p:cNvPr id="861190" name="Rectangle 6"/>
          <p:cNvSpPr>
            <a:spLocks noGrp="1" noChangeArrowheads="1"/>
          </p:cNvSpPr>
          <p:nvPr>
            <p:ph type="sldNum" sz="quarter" idx="4"/>
          </p:nvPr>
        </p:nvSpPr>
        <p:spPr bwMode="auto">
          <a:xfrm>
            <a:off x="6248400" y="6477000"/>
            <a:ext cx="2743200" cy="227013"/>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r">
              <a:defRPr sz="1400">
                <a:latin typeface="Arial" pitchFamily="34" charset="0"/>
              </a:defRPr>
            </a:lvl1pPr>
          </a:lstStyle>
          <a:p>
            <a:pPr>
              <a:defRPr/>
            </a:pPr>
            <a:fld id="{6FE5CB4B-B610-4A12-B186-2C9251D3B5BA}" type="slidenum">
              <a:rPr lang="en-US">
                <a:solidFill>
                  <a:srgbClr val="000000"/>
                </a:solidFill>
              </a:rPr>
              <a:pPr>
                <a:defRPr/>
              </a:pPr>
              <a:t>‹#›</a:t>
            </a:fld>
            <a:endParaRPr lang="en-US">
              <a:solidFill>
                <a:srgbClr val="000000"/>
              </a:solidFill>
            </a:endParaRPr>
          </a:p>
        </p:txBody>
      </p:sp>
      <p:pic>
        <p:nvPicPr>
          <p:cNvPr id="1031" name="Picture 13" descr="NECLA logo"/>
          <p:cNvPicPr>
            <a:picLocks noChangeAspect="1" noChangeArrowheads="1"/>
          </p:cNvPicPr>
          <p:nvPr userDrawn="1"/>
        </p:nvPicPr>
        <p:blipFill>
          <a:blip r:embed="rId4" cstate="print"/>
          <a:srcRect/>
          <a:stretch>
            <a:fillRect/>
          </a:stretch>
        </p:blipFill>
        <p:spPr bwMode="auto">
          <a:xfrm>
            <a:off x="7086600" y="153988"/>
            <a:ext cx="1982788" cy="6667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1" r:id="rId1"/>
    <p:sldLayoutId id="2147483712" r:id="rId2"/>
  </p:sldLayoutIdLst>
  <p:timing>
    <p:tnLst>
      <p:par>
        <p:cTn id="1" dur="indefinite" restart="never" nodeType="tmRoot"/>
      </p:par>
    </p:tnLst>
  </p:timing>
  <p:hf hdr="0"/>
  <p:txStyles>
    <p:titleStyle>
      <a:lvl1pPr algn="l" defTabSz="912813" rtl="0" eaLnBrk="0" fontAlgn="base" hangingPunct="0">
        <a:spcBef>
          <a:spcPct val="0"/>
        </a:spcBef>
        <a:spcAft>
          <a:spcPct val="0"/>
        </a:spcAft>
        <a:defRPr kumimoji="1" sz="2800" b="1">
          <a:solidFill>
            <a:srgbClr val="FF0000"/>
          </a:solidFill>
          <a:latin typeface="+mj-lt"/>
          <a:ea typeface="+mj-ea"/>
          <a:cs typeface="+mj-cs"/>
        </a:defRPr>
      </a:lvl1pPr>
      <a:lvl2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2pPr>
      <a:lvl3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3pPr>
      <a:lvl4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4pPr>
      <a:lvl5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5pPr>
      <a:lvl6pPr marL="4572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6pPr>
      <a:lvl7pPr marL="9144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7pPr>
      <a:lvl8pPr marL="13716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8pPr>
      <a:lvl9pPr marL="18288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9pPr>
    </p:titleStyle>
    <p:bodyStyle>
      <a:lvl1pPr marL="342900" indent="-342900" algn="l" defTabSz="912813" rtl="0" eaLnBrk="0" fontAlgn="base" hangingPunct="0">
        <a:spcBef>
          <a:spcPct val="20000"/>
        </a:spcBef>
        <a:spcAft>
          <a:spcPct val="0"/>
        </a:spcAft>
        <a:buSzPct val="120000"/>
        <a:buFont typeface="Wingdings" pitchFamily="2" charset="2"/>
        <a:buChar char="§"/>
        <a:defRPr kumimoji="1" sz="2800">
          <a:solidFill>
            <a:srgbClr val="333399"/>
          </a:solidFill>
          <a:latin typeface="+mn-lt"/>
          <a:ea typeface="+mn-ea"/>
          <a:cs typeface="+mn-cs"/>
        </a:defRPr>
      </a:lvl1pPr>
      <a:lvl2pPr marL="742950" indent="-285750" algn="l" defTabSz="912813" rtl="0" eaLnBrk="0" fontAlgn="base" hangingPunct="0">
        <a:spcBef>
          <a:spcPct val="20000"/>
        </a:spcBef>
        <a:spcAft>
          <a:spcPct val="0"/>
        </a:spcAft>
        <a:buChar char="–"/>
        <a:defRPr kumimoji="1" sz="2400">
          <a:solidFill>
            <a:schemeClr val="tx1"/>
          </a:solidFill>
          <a:latin typeface="+mn-lt"/>
          <a:ea typeface="+mn-ea"/>
        </a:defRPr>
      </a:lvl2pPr>
      <a:lvl3pPr marL="1143000" indent="-230188" algn="l" defTabSz="912813" rtl="0" eaLnBrk="0" fontAlgn="base" hangingPunct="0">
        <a:spcBef>
          <a:spcPct val="20000"/>
        </a:spcBef>
        <a:spcAft>
          <a:spcPct val="0"/>
        </a:spcAft>
        <a:buChar char="•"/>
        <a:defRPr kumimoji="1" sz="2000">
          <a:solidFill>
            <a:srgbClr val="333399"/>
          </a:solidFill>
          <a:latin typeface="+mn-lt"/>
          <a:ea typeface="+mn-ea"/>
        </a:defRPr>
      </a:lvl3pPr>
      <a:lvl4pPr marL="1600200" indent="-228600" algn="l" defTabSz="912813" rtl="0" eaLnBrk="0" fontAlgn="base" hangingPunct="0">
        <a:spcBef>
          <a:spcPct val="20000"/>
        </a:spcBef>
        <a:spcAft>
          <a:spcPct val="0"/>
        </a:spcAft>
        <a:buFont typeface="Tahoma" pitchFamily="34" charset="0"/>
        <a:buChar char="»"/>
        <a:defRPr kumimoji="1">
          <a:solidFill>
            <a:srgbClr val="333399"/>
          </a:solidFill>
          <a:latin typeface="+mn-lt"/>
          <a:ea typeface="+mn-ea"/>
        </a:defRPr>
      </a:lvl4pPr>
      <a:lvl5pPr marL="2057400" indent="-228600" algn="l" defTabSz="912813" rtl="0" eaLnBrk="0" fontAlgn="base" hangingPunct="0">
        <a:spcBef>
          <a:spcPct val="20000"/>
        </a:spcBef>
        <a:spcAft>
          <a:spcPct val="0"/>
        </a:spcAft>
        <a:buChar char="»"/>
        <a:defRPr kumimoji="1">
          <a:solidFill>
            <a:srgbClr val="333399"/>
          </a:solidFill>
          <a:latin typeface="+mn-lt"/>
          <a:ea typeface="+mn-ea"/>
        </a:defRPr>
      </a:lvl5pPr>
      <a:lvl6pPr marL="2514600" indent="-228600" algn="l" defTabSz="912813" rtl="0" fontAlgn="base">
        <a:spcBef>
          <a:spcPct val="20000"/>
        </a:spcBef>
        <a:spcAft>
          <a:spcPct val="0"/>
        </a:spcAft>
        <a:buChar char="»"/>
        <a:defRPr kumimoji="1">
          <a:solidFill>
            <a:srgbClr val="333399"/>
          </a:solidFill>
          <a:latin typeface="+mn-lt"/>
          <a:ea typeface="+mn-ea"/>
        </a:defRPr>
      </a:lvl6pPr>
      <a:lvl7pPr marL="2971800" indent="-228600" algn="l" defTabSz="912813" rtl="0" fontAlgn="base">
        <a:spcBef>
          <a:spcPct val="20000"/>
        </a:spcBef>
        <a:spcAft>
          <a:spcPct val="0"/>
        </a:spcAft>
        <a:buChar char="»"/>
        <a:defRPr kumimoji="1">
          <a:solidFill>
            <a:srgbClr val="333399"/>
          </a:solidFill>
          <a:latin typeface="+mn-lt"/>
          <a:ea typeface="+mn-ea"/>
        </a:defRPr>
      </a:lvl7pPr>
      <a:lvl8pPr marL="3429000" indent="-228600" algn="l" defTabSz="912813" rtl="0" fontAlgn="base">
        <a:spcBef>
          <a:spcPct val="20000"/>
        </a:spcBef>
        <a:spcAft>
          <a:spcPct val="0"/>
        </a:spcAft>
        <a:buChar char="»"/>
        <a:defRPr kumimoji="1">
          <a:solidFill>
            <a:srgbClr val="333399"/>
          </a:solidFill>
          <a:latin typeface="+mn-lt"/>
          <a:ea typeface="+mn-ea"/>
        </a:defRPr>
      </a:lvl8pPr>
      <a:lvl9pPr marL="3886200" indent="-228600" algn="l" defTabSz="912813" rtl="0" fontAlgn="base">
        <a:spcBef>
          <a:spcPct val="20000"/>
        </a:spcBef>
        <a:spcAft>
          <a:spcPct val="0"/>
        </a:spcAft>
        <a:buChar char="»"/>
        <a:defRPr kumimoji="1">
          <a:solidFill>
            <a:srgbClr val="333399"/>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76200"/>
            <a:ext cx="6096000" cy="990600"/>
          </a:xfrm>
          <a:prstGeom prst="rect">
            <a:avLst/>
          </a:prstGeom>
          <a:noFill/>
          <a:ln w="9525">
            <a:noFill/>
            <a:miter lim="800000"/>
            <a:headEnd/>
            <a:tailEnd/>
          </a:ln>
        </p:spPr>
        <p:txBody>
          <a:bodyPr vert="horz" wrap="square" lIns="91428" tIns="45714" rIns="91428" bIns="45714" numCol="1" anchor="ctr" anchorCtr="0" compatLnSpc="1">
            <a:prstTxWarp prst="textNoShape">
              <a:avLst/>
            </a:prstTxWarp>
          </a:bodyPr>
          <a:lstStyle/>
          <a:p>
            <a:pPr lvl="0"/>
            <a:r>
              <a:rPr lang="en-US" altLang="ja-JP" smtClean="0"/>
              <a:t>Slide Title</a:t>
            </a:r>
          </a:p>
        </p:txBody>
      </p:sp>
      <p:sp>
        <p:nvSpPr>
          <p:cNvPr id="1027" name="Rectangle 3"/>
          <p:cNvSpPr>
            <a:spLocks noGrp="1" noChangeArrowheads="1"/>
          </p:cNvSpPr>
          <p:nvPr>
            <p:ph type="body" idx="1"/>
          </p:nvPr>
        </p:nvSpPr>
        <p:spPr bwMode="auto">
          <a:xfrm>
            <a:off x="914400" y="1524000"/>
            <a:ext cx="7392988" cy="4572000"/>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p>
            <a:pPr lvl="0"/>
            <a:r>
              <a:rPr lang="en-US" altLang="ja-JP" smtClean="0"/>
              <a:t>Text</a:t>
            </a:r>
          </a:p>
          <a:p>
            <a:pPr lvl="1"/>
            <a:r>
              <a:rPr lang="en-US" altLang="ja-JP" smtClean="0"/>
              <a:t>text</a:t>
            </a:r>
          </a:p>
          <a:p>
            <a:pPr lvl="2"/>
            <a:r>
              <a:rPr lang="en-US" altLang="ja-JP" smtClean="0"/>
              <a:t>text</a:t>
            </a:r>
          </a:p>
          <a:p>
            <a:pPr lvl="3"/>
            <a:r>
              <a:rPr lang="en-US" altLang="ja-JP" smtClean="0"/>
              <a:t>text</a:t>
            </a:r>
          </a:p>
        </p:txBody>
      </p:sp>
      <p:sp>
        <p:nvSpPr>
          <p:cNvPr id="861188" name="Rectangle 4"/>
          <p:cNvSpPr>
            <a:spLocks noGrp="1" noChangeArrowheads="1"/>
          </p:cNvSpPr>
          <p:nvPr>
            <p:ph type="dt" sz="half" idx="2"/>
          </p:nvPr>
        </p:nvSpPr>
        <p:spPr bwMode="auto">
          <a:xfrm>
            <a:off x="381000" y="6477000"/>
            <a:ext cx="1905000" cy="3048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l">
              <a:defRPr sz="1300">
                <a:latin typeface="Arial" pitchFamily="34" charset="0"/>
              </a:defRPr>
            </a:lvl1pPr>
          </a:lstStyle>
          <a:p>
            <a:pPr>
              <a:defRPr/>
            </a:pPr>
            <a:r>
              <a:rPr lang="en-US" smtClean="0">
                <a:solidFill>
                  <a:srgbClr val="000000"/>
                </a:solidFill>
              </a:rPr>
              <a:t>January 26, 2016</a:t>
            </a:r>
            <a:endParaRPr lang="en-US">
              <a:solidFill>
                <a:srgbClr val="000000"/>
              </a:solidFill>
            </a:endParaRPr>
          </a:p>
        </p:txBody>
      </p:sp>
      <p:sp>
        <p:nvSpPr>
          <p:cNvPr id="861189" name="Rectangle 5"/>
          <p:cNvSpPr>
            <a:spLocks noGrp="1" noChangeArrowheads="1"/>
          </p:cNvSpPr>
          <p:nvPr>
            <p:ph type="ftr" sz="quarter" idx="3"/>
          </p:nvPr>
        </p:nvSpPr>
        <p:spPr bwMode="auto">
          <a:xfrm>
            <a:off x="3657600" y="6477000"/>
            <a:ext cx="2286000" cy="3048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defRPr sz="1300" b="1">
                <a:latin typeface="Arial" pitchFamily="34" charset="0"/>
              </a:defRPr>
            </a:lvl1pPr>
          </a:lstStyle>
          <a:p>
            <a:pPr>
              <a:defRPr/>
            </a:pPr>
            <a:r>
              <a:rPr lang="en-US" smtClean="0">
                <a:solidFill>
                  <a:srgbClr val="000000"/>
                </a:solidFill>
              </a:rPr>
              <a:t>M. Roetteler</a:t>
            </a:r>
            <a:endParaRPr lang="en-US">
              <a:solidFill>
                <a:srgbClr val="000000"/>
              </a:solidFill>
            </a:endParaRPr>
          </a:p>
        </p:txBody>
      </p:sp>
      <p:sp>
        <p:nvSpPr>
          <p:cNvPr id="861190" name="Rectangle 6"/>
          <p:cNvSpPr>
            <a:spLocks noGrp="1" noChangeArrowheads="1"/>
          </p:cNvSpPr>
          <p:nvPr>
            <p:ph type="sldNum" sz="quarter" idx="4"/>
          </p:nvPr>
        </p:nvSpPr>
        <p:spPr bwMode="auto">
          <a:xfrm>
            <a:off x="6248400" y="6477000"/>
            <a:ext cx="2743200" cy="227013"/>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r">
              <a:defRPr sz="1400">
                <a:latin typeface="Arial" pitchFamily="34" charset="0"/>
              </a:defRPr>
            </a:lvl1pPr>
          </a:lstStyle>
          <a:p>
            <a:pPr>
              <a:defRPr/>
            </a:pPr>
            <a:fld id="{6FE5CB4B-B610-4A12-B186-2C9251D3B5BA}" type="slidenum">
              <a:rPr lang="en-US">
                <a:solidFill>
                  <a:srgbClr val="000000"/>
                </a:solidFill>
              </a:rPr>
              <a:pPr>
                <a:defRPr/>
              </a:pPr>
              <a:t>‹#›</a:t>
            </a:fld>
            <a:endParaRPr lang="en-US">
              <a:solidFill>
                <a:srgbClr val="000000"/>
              </a:solidFill>
            </a:endParaRPr>
          </a:p>
        </p:txBody>
      </p:sp>
      <p:pic>
        <p:nvPicPr>
          <p:cNvPr id="1031" name="Picture 13" descr="NECLA logo"/>
          <p:cNvPicPr>
            <a:picLocks noChangeAspect="1" noChangeArrowheads="1"/>
          </p:cNvPicPr>
          <p:nvPr userDrawn="1"/>
        </p:nvPicPr>
        <p:blipFill>
          <a:blip r:embed="rId5" cstate="print"/>
          <a:srcRect/>
          <a:stretch>
            <a:fillRect/>
          </a:stretch>
        </p:blipFill>
        <p:spPr bwMode="auto">
          <a:xfrm>
            <a:off x="7086600" y="153988"/>
            <a:ext cx="1982788" cy="6667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4" r:id="rId1"/>
    <p:sldLayoutId id="2147483715" r:id="rId2"/>
    <p:sldLayoutId id="2147483758" r:id="rId3"/>
  </p:sldLayoutIdLst>
  <p:timing>
    <p:tnLst>
      <p:par>
        <p:cTn id="1" dur="indefinite" restart="never" nodeType="tmRoot"/>
      </p:par>
    </p:tnLst>
  </p:timing>
  <p:hf hdr="0"/>
  <p:txStyles>
    <p:titleStyle>
      <a:lvl1pPr algn="l" defTabSz="912813" rtl="0" eaLnBrk="0" fontAlgn="base" hangingPunct="0">
        <a:spcBef>
          <a:spcPct val="0"/>
        </a:spcBef>
        <a:spcAft>
          <a:spcPct val="0"/>
        </a:spcAft>
        <a:defRPr kumimoji="1" sz="2800" b="1">
          <a:solidFill>
            <a:srgbClr val="FF0000"/>
          </a:solidFill>
          <a:latin typeface="+mj-lt"/>
          <a:ea typeface="+mj-ea"/>
          <a:cs typeface="+mj-cs"/>
        </a:defRPr>
      </a:lvl1pPr>
      <a:lvl2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2pPr>
      <a:lvl3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3pPr>
      <a:lvl4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4pPr>
      <a:lvl5pPr algn="l" defTabSz="912813" rtl="0" eaLnBrk="0" fontAlgn="base" hangingPunct="0">
        <a:spcBef>
          <a:spcPct val="0"/>
        </a:spcBef>
        <a:spcAft>
          <a:spcPct val="0"/>
        </a:spcAft>
        <a:defRPr kumimoji="1" sz="2800" b="1">
          <a:solidFill>
            <a:srgbClr val="FF0000"/>
          </a:solidFill>
          <a:latin typeface="Tahoma" pitchFamily="34" charset="0"/>
          <a:ea typeface="ＭＳ Ｐゴシック" pitchFamily="50" charset="-128"/>
        </a:defRPr>
      </a:lvl5pPr>
      <a:lvl6pPr marL="4572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6pPr>
      <a:lvl7pPr marL="9144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7pPr>
      <a:lvl8pPr marL="13716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8pPr>
      <a:lvl9pPr marL="1828800" algn="l" defTabSz="912813" rtl="0" fontAlgn="base">
        <a:spcBef>
          <a:spcPct val="0"/>
        </a:spcBef>
        <a:spcAft>
          <a:spcPct val="0"/>
        </a:spcAft>
        <a:defRPr kumimoji="1" sz="2800" b="1">
          <a:solidFill>
            <a:srgbClr val="FF0000"/>
          </a:solidFill>
          <a:latin typeface="Tahoma" pitchFamily="34" charset="0"/>
          <a:ea typeface="ＭＳ Ｐゴシック" pitchFamily="50" charset="-128"/>
        </a:defRPr>
      </a:lvl9pPr>
    </p:titleStyle>
    <p:bodyStyle>
      <a:lvl1pPr marL="342900" indent="-342900" algn="l" defTabSz="912813" rtl="0" eaLnBrk="0" fontAlgn="base" hangingPunct="0">
        <a:spcBef>
          <a:spcPct val="20000"/>
        </a:spcBef>
        <a:spcAft>
          <a:spcPct val="0"/>
        </a:spcAft>
        <a:buSzPct val="120000"/>
        <a:buFont typeface="Wingdings" pitchFamily="2" charset="2"/>
        <a:buChar char="§"/>
        <a:defRPr kumimoji="1" sz="2800">
          <a:solidFill>
            <a:srgbClr val="333399"/>
          </a:solidFill>
          <a:latin typeface="+mn-lt"/>
          <a:ea typeface="+mn-ea"/>
          <a:cs typeface="+mn-cs"/>
        </a:defRPr>
      </a:lvl1pPr>
      <a:lvl2pPr marL="742950" indent="-285750" algn="l" defTabSz="912813" rtl="0" eaLnBrk="0" fontAlgn="base" hangingPunct="0">
        <a:spcBef>
          <a:spcPct val="20000"/>
        </a:spcBef>
        <a:spcAft>
          <a:spcPct val="0"/>
        </a:spcAft>
        <a:buChar char="–"/>
        <a:defRPr kumimoji="1" sz="2400">
          <a:solidFill>
            <a:schemeClr val="tx1"/>
          </a:solidFill>
          <a:latin typeface="+mn-lt"/>
          <a:ea typeface="+mn-ea"/>
        </a:defRPr>
      </a:lvl2pPr>
      <a:lvl3pPr marL="1143000" indent="-230188" algn="l" defTabSz="912813" rtl="0" eaLnBrk="0" fontAlgn="base" hangingPunct="0">
        <a:spcBef>
          <a:spcPct val="20000"/>
        </a:spcBef>
        <a:spcAft>
          <a:spcPct val="0"/>
        </a:spcAft>
        <a:buChar char="•"/>
        <a:defRPr kumimoji="1" sz="2000">
          <a:solidFill>
            <a:srgbClr val="333399"/>
          </a:solidFill>
          <a:latin typeface="+mn-lt"/>
          <a:ea typeface="+mn-ea"/>
        </a:defRPr>
      </a:lvl3pPr>
      <a:lvl4pPr marL="1600200" indent="-228600" algn="l" defTabSz="912813" rtl="0" eaLnBrk="0" fontAlgn="base" hangingPunct="0">
        <a:spcBef>
          <a:spcPct val="20000"/>
        </a:spcBef>
        <a:spcAft>
          <a:spcPct val="0"/>
        </a:spcAft>
        <a:buFont typeface="Tahoma" pitchFamily="34" charset="0"/>
        <a:buChar char="»"/>
        <a:defRPr kumimoji="1">
          <a:solidFill>
            <a:srgbClr val="333399"/>
          </a:solidFill>
          <a:latin typeface="+mn-lt"/>
          <a:ea typeface="+mn-ea"/>
        </a:defRPr>
      </a:lvl4pPr>
      <a:lvl5pPr marL="2057400" indent="-228600" algn="l" defTabSz="912813" rtl="0" eaLnBrk="0" fontAlgn="base" hangingPunct="0">
        <a:spcBef>
          <a:spcPct val="20000"/>
        </a:spcBef>
        <a:spcAft>
          <a:spcPct val="0"/>
        </a:spcAft>
        <a:buChar char="»"/>
        <a:defRPr kumimoji="1">
          <a:solidFill>
            <a:srgbClr val="333399"/>
          </a:solidFill>
          <a:latin typeface="+mn-lt"/>
          <a:ea typeface="+mn-ea"/>
        </a:defRPr>
      </a:lvl5pPr>
      <a:lvl6pPr marL="2514600" indent="-228600" algn="l" defTabSz="912813" rtl="0" fontAlgn="base">
        <a:spcBef>
          <a:spcPct val="20000"/>
        </a:spcBef>
        <a:spcAft>
          <a:spcPct val="0"/>
        </a:spcAft>
        <a:buChar char="»"/>
        <a:defRPr kumimoji="1">
          <a:solidFill>
            <a:srgbClr val="333399"/>
          </a:solidFill>
          <a:latin typeface="+mn-lt"/>
          <a:ea typeface="+mn-ea"/>
        </a:defRPr>
      </a:lvl6pPr>
      <a:lvl7pPr marL="2971800" indent="-228600" algn="l" defTabSz="912813" rtl="0" fontAlgn="base">
        <a:spcBef>
          <a:spcPct val="20000"/>
        </a:spcBef>
        <a:spcAft>
          <a:spcPct val="0"/>
        </a:spcAft>
        <a:buChar char="»"/>
        <a:defRPr kumimoji="1">
          <a:solidFill>
            <a:srgbClr val="333399"/>
          </a:solidFill>
          <a:latin typeface="+mn-lt"/>
          <a:ea typeface="+mn-ea"/>
        </a:defRPr>
      </a:lvl7pPr>
      <a:lvl8pPr marL="3429000" indent="-228600" algn="l" defTabSz="912813" rtl="0" fontAlgn="base">
        <a:spcBef>
          <a:spcPct val="20000"/>
        </a:spcBef>
        <a:spcAft>
          <a:spcPct val="0"/>
        </a:spcAft>
        <a:buChar char="»"/>
        <a:defRPr kumimoji="1">
          <a:solidFill>
            <a:srgbClr val="333399"/>
          </a:solidFill>
          <a:latin typeface="+mn-lt"/>
          <a:ea typeface="+mn-ea"/>
        </a:defRPr>
      </a:lvl8pPr>
      <a:lvl9pPr marL="3886200" indent="-228600" algn="l" defTabSz="912813" rtl="0" fontAlgn="base">
        <a:spcBef>
          <a:spcPct val="20000"/>
        </a:spcBef>
        <a:spcAft>
          <a:spcPct val="0"/>
        </a:spcAft>
        <a:buChar char="»"/>
        <a:defRPr kumimoji="1">
          <a:solidFill>
            <a:srgbClr val="333399"/>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87CFA21A-ABA3-49AF-83B9-7BD15790B212}"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Text Placeholder 2"/>
          <p:cNvSpPr>
            <a:spLocks noGrp="1"/>
          </p:cNvSpPr>
          <p:nvPr>
            <p:ph type="body" idx="1"/>
          </p:nvPr>
        </p:nvSpPr>
        <p:spPr bwMode="auto">
          <a:xfrm>
            <a:off x="457200" y="1066800"/>
            <a:ext cx="8229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87CFA21A-ABA3-49AF-83B9-7BD15790B212}"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Lst>
  <p:hf hdr="0"/>
  <p:txStyles>
    <p:titleStyle>
      <a:lvl1pPr algn="ctr" rtl="0" eaLnBrk="0" fontAlgn="base" hangingPunct="0">
        <a:spcBef>
          <a:spcPct val="0"/>
        </a:spcBef>
        <a:spcAft>
          <a:spcPct val="0"/>
        </a:spcAft>
        <a:defRPr sz="4400" b="1" kern="1200">
          <a:solidFill>
            <a:schemeClr val="tx2"/>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r>
              <a:rPr lang="en-US" smtClean="0">
                <a:solidFill>
                  <a:prstClr val="black">
                    <a:tint val="75000"/>
                  </a:prstClr>
                </a:solidFill>
              </a:rPr>
              <a:t>January 26, 2016</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r>
              <a:rPr lang="en-US" smtClean="0">
                <a:solidFill>
                  <a:prstClr val="black">
                    <a:tint val="75000"/>
                  </a:prstClr>
                </a:solidFill>
              </a:rPr>
              <a:t>M. Roetteler</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87CFA21A-ABA3-49AF-83B9-7BD15790B212}"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05.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arxiv.org/abs/quant-ph/0311008" TargetMode="External"/><Relationship Id="rId1" Type="http://schemas.openxmlformats.org/officeDocument/2006/relationships/slideLayout" Target="../slideLayouts/slideLayout105.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5.xml"/><Relationship Id="rId7" Type="http://schemas.openxmlformats.org/officeDocument/2006/relationships/image" Target="../media/image44.png"/><Relationship Id="rId2" Type="http://schemas.openxmlformats.org/officeDocument/2006/relationships/slideLayout" Target="../slideLayouts/slideLayout236.xml"/><Relationship Id="rId1" Type="http://schemas.openxmlformats.org/officeDocument/2006/relationships/vmlDrawing" Target="../drawings/vmlDrawing1.vml"/><Relationship Id="rId6" Type="http://schemas.openxmlformats.org/officeDocument/2006/relationships/image" Target="../media/image43.png"/><Relationship Id="rId5" Type="http://schemas.openxmlformats.org/officeDocument/2006/relationships/image" Target="../media/image42.w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72.xml"/></Relationships>
</file>

<file path=ppt/slides/_rels/slide15.xml.rels><?xml version="1.0" encoding="UTF-8" standalone="yes"?>
<Relationships xmlns="http://schemas.openxmlformats.org/package/2006/relationships"><Relationship Id="rId3" Type="http://schemas.openxmlformats.org/officeDocument/2006/relationships/image" Target="../media/image451.png"/><Relationship Id="rId2" Type="http://schemas.openxmlformats.org/officeDocument/2006/relationships/image" Target="../media/image48.png"/><Relationship Id="rId1" Type="http://schemas.openxmlformats.org/officeDocument/2006/relationships/slideLayout" Target="../slideLayouts/slideLayout236.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hyperlink" Target="http://arxiv.org/abs/1212.6253" TargetMode="External"/><Relationship Id="rId2" Type="http://schemas.openxmlformats.org/officeDocument/2006/relationships/notesSlide" Target="../notesSlides/notesSlide6.xml"/><Relationship Id="rId1" Type="http://schemas.openxmlformats.org/officeDocument/2006/relationships/slideLayout" Target="../slideLayouts/slideLayout235.xml"/><Relationship Id="rId6" Type="http://schemas.openxmlformats.org/officeDocument/2006/relationships/hyperlink" Target="http://arxiv.org/abs/1212.6964" TargetMode="External"/><Relationship Id="rId5" Type="http://schemas.openxmlformats.org/officeDocument/2006/relationships/image" Target="../media/image48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51.emf"/><Relationship Id="rId13" Type="http://schemas.openxmlformats.org/officeDocument/2006/relationships/oleObject" Target="../embeddings/oleObject5.bin"/><Relationship Id="rId3" Type="http://schemas.openxmlformats.org/officeDocument/2006/relationships/notesSlide" Target="../notesSlides/notesSlide7.xml"/><Relationship Id="rId7" Type="http://schemas.openxmlformats.org/officeDocument/2006/relationships/oleObject" Target="../embeddings/oleObject2.bin"/><Relationship Id="rId12" Type="http://schemas.openxmlformats.org/officeDocument/2006/relationships/image" Target="../media/image53.emf"/><Relationship Id="rId2" Type="http://schemas.openxmlformats.org/officeDocument/2006/relationships/slideLayout" Target="../slideLayouts/slideLayout236.xml"/><Relationship Id="rId1" Type="http://schemas.openxmlformats.org/officeDocument/2006/relationships/vmlDrawing" Target="../drawings/vmlDrawing2.vml"/><Relationship Id="rId6" Type="http://schemas.openxmlformats.org/officeDocument/2006/relationships/image" Target="../media/image57.png"/><Relationship Id="rId11" Type="http://schemas.openxmlformats.org/officeDocument/2006/relationships/oleObject" Target="../embeddings/oleObject4.bin"/><Relationship Id="rId5" Type="http://schemas.openxmlformats.org/officeDocument/2006/relationships/image" Target="../media/image56.png"/><Relationship Id="rId10" Type="http://schemas.openxmlformats.org/officeDocument/2006/relationships/image" Target="../media/image52.emf"/><Relationship Id="rId4" Type="http://schemas.openxmlformats.org/officeDocument/2006/relationships/image" Target="../media/image55.png"/><Relationship Id="rId9" Type="http://schemas.openxmlformats.org/officeDocument/2006/relationships/oleObject" Target="../embeddings/oleObject3.bin"/><Relationship Id="rId14" Type="http://schemas.openxmlformats.org/officeDocument/2006/relationships/image" Target="../media/image54.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5.xml"/></Relationships>
</file>

<file path=ppt/slides/_rels/slide19.xml.rels><?xml version="1.0" encoding="UTF-8" standalone="yes"?>
<Relationships xmlns="http://schemas.openxmlformats.org/package/2006/relationships"><Relationship Id="rId8" Type="http://schemas.openxmlformats.org/officeDocument/2006/relationships/image" Target="../media/image63.gif"/><Relationship Id="rId3" Type="http://schemas.openxmlformats.org/officeDocument/2006/relationships/image" Target="../media/image58.png"/><Relationship Id="rId7" Type="http://schemas.openxmlformats.org/officeDocument/2006/relationships/image" Target="../media/image62.jpg"/><Relationship Id="rId2" Type="http://schemas.openxmlformats.org/officeDocument/2006/relationships/notesSlide" Target="../notesSlides/notesSlide9.xml"/><Relationship Id="rId1" Type="http://schemas.openxmlformats.org/officeDocument/2006/relationships/slideLayout" Target="../slideLayouts/slideLayout357.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02.xml"/></Relationships>
</file>

<file path=ppt/slides/_rels/slide2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93.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20.png"/><Relationship Id="rId2" Type="http://schemas.openxmlformats.org/officeDocument/2006/relationships/image" Target="../media/image66.png"/><Relationship Id="rId1" Type="http://schemas.openxmlformats.org/officeDocument/2006/relationships/slideLayout" Target="../slideLayouts/slideLayout39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93.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93.xml"/><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5.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389.xml"/><Relationship Id="rId1" Type="http://schemas.openxmlformats.org/officeDocument/2006/relationships/vmlDrawing" Target="../drawings/vmlDrawing3.vml"/><Relationship Id="rId4" Type="http://schemas.openxmlformats.org/officeDocument/2006/relationships/image" Target="../media/image74.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76.wmf"/><Relationship Id="rId2" Type="http://schemas.openxmlformats.org/officeDocument/2006/relationships/slideLayout" Target="../slideLayouts/slideLayout245.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image" Target="../media/image77.png"/><Relationship Id="rId4" Type="http://schemas.openxmlformats.org/officeDocument/2006/relationships/image" Target="../media/image75.wmf"/></Relationships>
</file>

<file path=ppt/slides/_rels/slide29.x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slideLayout" Target="../slideLayouts/slideLayout236.xml"/></Relationships>
</file>

<file path=ppt/slides/_rels/slide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49.xml"/></Relationships>
</file>

<file path=ppt/slides/_rels/slide3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16.xml"/></Relationships>
</file>

<file path=ppt/slides/_rels/slide3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4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3.xml"/></Relationships>
</file>

<file path=ppt/slides/_rels/slide3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01.xml"/></Relationships>
</file>

<file path=ppt/slides/_rels/slide34.x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slideLayout" Target="../slideLayouts/slideLayout393.xml"/></Relationships>
</file>

<file path=ppt/slides/_rels/slide3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83.png"/><Relationship Id="rId1" Type="http://schemas.openxmlformats.org/officeDocument/2006/relationships/slideLayout" Target="../slideLayouts/slideLayout402.xml"/><Relationship Id="rId4" Type="http://schemas.openxmlformats.org/officeDocument/2006/relationships/image" Target="../media/image20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5.xm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46.xml"/><Relationship Id="rId5" Type="http://schemas.openxmlformats.org/officeDocument/2006/relationships/image" Target="../media/image87.png"/><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2" Type="http://schemas.openxmlformats.org/officeDocument/2006/relationships/image" Target="../media/image641.png"/><Relationship Id="rId1" Type="http://schemas.openxmlformats.org/officeDocument/2006/relationships/slideLayout" Target="../slideLayouts/slideLayout246.xml"/></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36.xml"/><Relationship Id="rId5" Type="http://schemas.openxmlformats.org/officeDocument/2006/relationships/image" Target="../media/image900.png"/><Relationship Id="rId4" Type="http://schemas.openxmlformats.org/officeDocument/2006/relationships/image" Target="../media/image890.png"/></Relationships>
</file>

<file path=ppt/slides/_rels/slide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357.xml"/><Relationship Id="rId5" Type="http://schemas.openxmlformats.org/officeDocument/2006/relationships/image" Target="../media/image28.jpeg"/><Relationship Id="rId4" Type="http://schemas.openxmlformats.org/officeDocument/2006/relationships/image" Target="../media/image27.jpeg"/></Relationships>
</file>

<file path=ppt/slides/_rels/slide4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40.xml"/></Relationships>
</file>

<file path=ppt/slides/_rels/slide41.xml.rels><?xml version="1.0" encoding="UTF-8" standalone="yes"?>
<Relationships xmlns="http://schemas.openxmlformats.org/package/2006/relationships"><Relationship Id="rId13" Type="http://schemas.openxmlformats.org/officeDocument/2006/relationships/image" Target="../media/image92.png"/><Relationship Id="rId12" Type="http://schemas.openxmlformats.org/officeDocument/2006/relationships/image" Target="../media/image910.png"/><Relationship Id="rId2" Type="http://schemas.openxmlformats.org/officeDocument/2006/relationships/slideLayout" Target="../slideLayouts/slideLayout280.xml"/><Relationship Id="rId1" Type="http://schemas.openxmlformats.org/officeDocument/2006/relationships/tags" Target="../tags/tag2.xml"/><Relationship Id="rId11" Type="http://schemas.openxmlformats.org/officeDocument/2006/relationships/image" Target="../media/image91.png"/><Relationship Id="rId10" Type="http://schemas.openxmlformats.org/officeDocument/2006/relationships/image" Target="../media/image750.png"/><Relationship Id="rId14" Type="http://schemas.openxmlformats.org/officeDocument/2006/relationships/image" Target="../media/image90.png"/></Relationships>
</file>

<file path=ppt/slides/_rels/slide42.xml.rels><?xml version="1.0" encoding="UTF-8" standalone="yes"?>
<Relationships xmlns="http://schemas.openxmlformats.org/package/2006/relationships"><Relationship Id="rId3" Type="http://schemas.openxmlformats.org/officeDocument/2006/relationships/hyperlink" Target="http://arxiv.org/abs/quant-ph/9503016" TargetMode="External"/><Relationship Id="rId2" Type="http://schemas.openxmlformats.org/officeDocument/2006/relationships/hyperlink" Target="http://arxiv.org/" TargetMode="External"/><Relationship Id="rId1" Type="http://schemas.openxmlformats.org/officeDocument/2006/relationships/slideLayout" Target="../slideLayouts/slideLayout416.xml"/><Relationship Id="rId6" Type="http://schemas.openxmlformats.org/officeDocument/2006/relationships/hyperlink" Target="http://arxiv.org/abs/quant-ph/9511026" TargetMode="External"/><Relationship Id="rId5" Type="http://schemas.openxmlformats.org/officeDocument/2006/relationships/hyperlink" Target="http://arxiv.org/abs/quant-ph/9508027" TargetMode="External"/><Relationship Id="rId4" Type="http://schemas.openxmlformats.org/officeDocument/2006/relationships/hyperlink" Target="http://arxiv.org/abs/quant-ph/0201067"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5.xml"/></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90.xml"/></Relationships>
</file>

<file path=ppt/slides/_rels/slide45.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95.png"/><Relationship Id="rId1" Type="http://schemas.openxmlformats.org/officeDocument/2006/relationships/slideLayout" Target="../slideLayouts/slideLayout246.xml"/></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40.png"/><Relationship Id="rId1" Type="http://schemas.openxmlformats.org/officeDocument/2006/relationships/slideLayout" Target="../slideLayouts/slideLayout290.xml"/></Relationships>
</file>

<file path=ppt/slides/_rels/slide47.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46.xml"/></Relationships>
</file>

<file path=ppt/slides/_rels/slide48.xml.rels><?xml version="1.0" encoding="UTF-8" standalone="yes"?>
<Relationships xmlns="http://schemas.openxmlformats.org/package/2006/relationships"><Relationship Id="rId8" Type="http://schemas.openxmlformats.org/officeDocument/2006/relationships/image" Target="../media/image500.png"/><Relationship Id="rId3" Type="http://schemas.openxmlformats.org/officeDocument/2006/relationships/image" Target="../media/image450.png"/><Relationship Id="rId7" Type="http://schemas.openxmlformats.org/officeDocument/2006/relationships/image" Target="../media/image490.png"/><Relationship Id="rId2" Type="http://schemas.openxmlformats.org/officeDocument/2006/relationships/image" Target="../media/image440.png"/><Relationship Id="rId1" Type="http://schemas.openxmlformats.org/officeDocument/2006/relationships/slideLayout" Target="../slideLayouts/slideLayout246.xml"/><Relationship Id="rId6" Type="http://schemas.openxmlformats.org/officeDocument/2006/relationships/image" Target="../media/image480.png"/><Relationship Id="rId11" Type="http://schemas.openxmlformats.org/officeDocument/2006/relationships/image" Target="../media/image930.png"/><Relationship Id="rId5" Type="http://schemas.openxmlformats.org/officeDocument/2006/relationships/image" Target="../media/image470.png"/><Relationship Id="rId10" Type="http://schemas.openxmlformats.org/officeDocument/2006/relationships/image" Target="../media/image920.png"/><Relationship Id="rId4" Type="http://schemas.openxmlformats.org/officeDocument/2006/relationships/image" Target="../media/image460.png"/><Relationship Id="rId9" Type="http://schemas.openxmlformats.org/officeDocument/2006/relationships/image" Target="../media/image5100.png"/></Relationships>
</file>

<file path=ppt/slides/_rels/slide4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3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9.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5.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5.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5.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5.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23"/>
          <p:cNvSpPr txBox="1">
            <a:spLocks noChangeArrowheads="1"/>
          </p:cNvSpPr>
          <p:nvPr/>
        </p:nvSpPr>
        <p:spPr bwMode="auto">
          <a:xfrm>
            <a:off x="914400" y="5200471"/>
            <a:ext cx="7315200" cy="1200329"/>
          </a:xfrm>
          <a:prstGeom prst="rect">
            <a:avLst/>
          </a:prstGeom>
          <a:noFill/>
          <a:ln w="9525">
            <a:noFill/>
            <a:miter lim="800000"/>
            <a:headEnd/>
            <a:tailEnd/>
          </a:ln>
        </p:spPr>
        <p:txBody>
          <a:bodyPr wrap="square">
            <a:spAutoFit/>
          </a:bodyPr>
          <a:lstStyle/>
          <a:p>
            <a:r>
              <a:rPr lang="en-US" dirty="0" smtClean="0">
                <a:latin typeface="+mn-lt"/>
              </a:rPr>
              <a:t>CROSSING Winter School on Quantum Security </a:t>
            </a:r>
          </a:p>
          <a:p>
            <a:r>
              <a:rPr lang="en-US" dirty="0" smtClean="0">
                <a:latin typeface="+mn-lt"/>
              </a:rPr>
              <a:t>TU Darmstadt</a:t>
            </a:r>
          </a:p>
          <a:p>
            <a:r>
              <a:rPr lang="en-US" dirty="0" smtClean="0">
                <a:latin typeface="+mn-lt"/>
              </a:rPr>
              <a:t>January 26 2016</a:t>
            </a:r>
            <a:endParaRPr lang="en-US" dirty="0">
              <a:latin typeface="+mn-lt"/>
            </a:endParaRPr>
          </a:p>
        </p:txBody>
      </p:sp>
      <p:sp>
        <p:nvSpPr>
          <p:cNvPr id="10" name="Text Box 16"/>
          <p:cNvSpPr txBox="1">
            <a:spLocks noChangeArrowheads="1"/>
          </p:cNvSpPr>
          <p:nvPr/>
        </p:nvSpPr>
        <p:spPr bwMode="auto">
          <a:xfrm>
            <a:off x="381000" y="535662"/>
            <a:ext cx="8305800" cy="4708981"/>
          </a:xfrm>
          <a:prstGeom prst="rect">
            <a:avLst/>
          </a:prstGeom>
          <a:noFill/>
          <a:ln w="9525">
            <a:noFill/>
            <a:miter lim="800000"/>
            <a:headEnd/>
            <a:tailEnd/>
          </a:ln>
        </p:spPr>
        <p:txBody>
          <a:bodyPr wrap="square">
            <a:spAutoFit/>
          </a:bodyPr>
          <a:lstStyle/>
          <a:p>
            <a:r>
              <a:rPr lang="en-US" sz="4800" b="1" dirty="0" smtClean="0">
                <a:solidFill>
                  <a:schemeClr val="tx2"/>
                </a:solidFill>
                <a:latin typeface="+mn-lt"/>
              </a:rPr>
              <a:t>Quantum Algorithms III</a:t>
            </a:r>
          </a:p>
          <a:p>
            <a:endParaRPr lang="en-US" sz="600" b="1" dirty="0" smtClean="0">
              <a:solidFill>
                <a:schemeClr val="tx2"/>
              </a:solidFill>
              <a:latin typeface="+mn-lt"/>
            </a:endParaRPr>
          </a:p>
          <a:p>
            <a:endParaRPr lang="en-US" sz="600" b="1" dirty="0">
              <a:solidFill>
                <a:schemeClr val="tx2"/>
              </a:solidFill>
              <a:latin typeface="+mn-lt"/>
            </a:endParaRPr>
          </a:p>
          <a:p>
            <a:endParaRPr lang="en-US" sz="600" b="1" dirty="0" smtClean="0">
              <a:solidFill>
                <a:schemeClr val="tx2"/>
              </a:solidFill>
              <a:latin typeface="+mn-lt"/>
            </a:endParaRPr>
          </a:p>
          <a:p>
            <a:r>
              <a:rPr lang="en-US" sz="2800" b="1" dirty="0" smtClean="0">
                <a:solidFill>
                  <a:schemeClr val="tx2"/>
                </a:solidFill>
                <a:latin typeface="+mn-lt"/>
              </a:rPr>
              <a:t>Shor’s algorithms for </a:t>
            </a:r>
            <a:r>
              <a:rPr lang="en-US" sz="2800" b="1" dirty="0" smtClean="0">
                <a:solidFill>
                  <a:schemeClr val="tx2"/>
                </a:solidFill>
                <a:latin typeface="+mn-lt"/>
              </a:rPr>
              <a:t>dlog</a:t>
            </a:r>
            <a:r>
              <a:rPr lang="en-US" sz="2800" b="1" dirty="0" smtClean="0">
                <a:solidFill>
                  <a:schemeClr val="tx2"/>
                </a:solidFill>
                <a:latin typeface="+mn-lt"/>
              </a:rPr>
              <a:t> and factoring</a:t>
            </a:r>
            <a:endParaRPr lang="en-US" sz="4800" b="1" dirty="0" smtClean="0">
              <a:solidFill>
                <a:schemeClr val="tx2"/>
              </a:solidFill>
              <a:latin typeface="+mn-lt"/>
            </a:endParaRPr>
          </a:p>
          <a:p>
            <a:endParaRPr kumimoji="0" lang="en-US" sz="2000" dirty="0" smtClean="0">
              <a:latin typeface="+mn-lt"/>
            </a:endParaRPr>
          </a:p>
          <a:p>
            <a:endParaRPr kumimoji="0" lang="en-US" sz="2000" dirty="0" smtClean="0">
              <a:latin typeface="+mn-lt"/>
            </a:endParaRPr>
          </a:p>
          <a:p>
            <a:r>
              <a:rPr kumimoji="0" lang="en-US" dirty="0" smtClean="0">
                <a:latin typeface="+mn-lt"/>
              </a:rPr>
              <a:t>Martin Roetteler</a:t>
            </a:r>
          </a:p>
          <a:p>
            <a:endParaRPr kumimoji="0" lang="en-US" dirty="0" smtClean="0">
              <a:latin typeface="+mn-lt"/>
            </a:endParaRPr>
          </a:p>
          <a:p>
            <a:r>
              <a:rPr kumimoji="0" lang="en-US" dirty="0" smtClean="0">
                <a:latin typeface="+mn-lt"/>
              </a:rPr>
              <a:t>Quantum Architectures and Computation Group </a:t>
            </a:r>
          </a:p>
          <a:p>
            <a:r>
              <a:rPr kumimoji="0" lang="en-US" dirty="0" smtClean="0">
                <a:latin typeface="+mn-lt"/>
              </a:rPr>
              <a:t>Microsoft Research</a:t>
            </a:r>
          </a:p>
          <a:p>
            <a:r>
              <a:rPr kumimoji="0" lang="en-US" dirty="0" smtClean="0">
                <a:latin typeface="+mn-lt"/>
              </a:rPr>
              <a:t>Redmond, WA, U.S.A.</a:t>
            </a:r>
            <a:endParaRPr kumimoji="0" lang="en-US" sz="2000" dirty="0" smtClean="0">
              <a:latin typeface="+mn-lt"/>
            </a:endParaRPr>
          </a:p>
          <a:p>
            <a:endParaRPr kumimoji="0" lang="en-US" sz="2000" dirty="0" smtClean="0">
              <a:latin typeface="+mn-lt"/>
            </a:endParaRPr>
          </a:p>
          <a:p>
            <a:endParaRPr kumimoji="0" lang="en-US" sz="2000" dirty="0" smtClean="0">
              <a:latin typeface="+mn-lt"/>
            </a:endParaRPr>
          </a:p>
          <a:p>
            <a:endParaRPr kumimoji="0" lang="en-US" sz="600" dirty="0" smtClean="0">
              <a:latin typeface="+mn-lt"/>
            </a:endParaRPr>
          </a:p>
        </p:txBody>
      </p:sp>
    </p:spTree>
    <p:extLst>
      <p:ext uri="{BB962C8B-B14F-4D97-AF65-F5344CB8AC3E}">
        <p14:creationId xmlns:p14="http://schemas.microsoft.com/office/powerpoint/2010/main" val="23344991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5962"/>
          </a:xfrm>
        </p:spPr>
        <p:txBody>
          <a:bodyPr/>
          <a:lstStyle/>
          <a:p>
            <a:r>
              <a:rPr lang="en-US" b="1" dirty="0" smtClean="0">
                <a:solidFill>
                  <a:schemeClr val="tx2"/>
                </a:solidFill>
              </a:rPr>
              <a:t>Operations on subspaces</a:t>
            </a:r>
            <a:endParaRPr lang="en-US" b="1" dirty="0">
              <a:solidFill>
                <a:schemeClr val="tx2"/>
              </a:solidFill>
            </a:endParaRPr>
          </a:p>
        </p:txBody>
      </p:sp>
      <p:sp>
        <p:nvSpPr>
          <p:cNvPr id="4" name="Date Placeholder 3"/>
          <p:cNvSpPr>
            <a:spLocks noGrp="1"/>
          </p:cNvSpPr>
          <p:nvPr>
            <p:ph type="dt" sz="half" idx="10"/>
          </p:nvPr>
        </p:nvSpPr>
        <p:spPr/>
        <p:txBody>
          <a:bodyPr/>
          <a:lstStyle/>
          <a:p>
            <a:pPr>
              <a:defRPr/>
            </a:pPr>
            <a:r>
              <a:rPr lang="en-US" dirty="0" smtClean="0"/>
              <a:t>January 26, 2016</a:t>
            </a:r>
            <a:endParaRPr lang="en-US" dirty="0"/>
          </a:p>
        </p:txBody>
      </p:sp>
      <p:sp>
        <p:nvSpPr>
          <p:cNvPr id="3" name="Footer Placeholder 2"/>
          <p:cNvSpPr>
            <a:spLocks noGrp="1"/>
          </p:cNvSpPr>
          <p:nvPr>
            <p:ph type="ftr" sz="quarter" idx="11"/>
          </p:nvPr>
        </p:nvSpPr>
        <p:spPr/>
        <p:txBody>
          <a:bodyPr/>
          <a:lstStyle/>
          <a:p>
            <a:pPr>
              <a:defRPr/>
            </a:pPr>
            <a:r>
              <a:rPr lang="en-US" dirty="0" smtClean="0">
                <a:solidFill>
                  <a:prstClr val="black">
                    <a:tint val="75000"/>
                  </a:prstClr>
                </a:solidFill>
              </a:rPr>
              <a:t>M. Roetteler</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B1518B8D-8644-4C2C-8A75-8459167D0B01}" type="slidenum">
              <a:rPr lang="en-US" smtClean="0">
                <a:solidFill>
                  <a:prstClr val="black">
                    <a:tint val="75000"/>
                  </a:prstClr>
                </a:solidFill>
              </a:rPr>
              <a:pPr>
                <a:defRPr/>
              </a:pPr>
              <a:t>10</a:t>
            </a:fld>
            <a:endParaRPr lang="en-US" dirty="0">
              <a:solidFill>
                <a:prstClr val="black">
                  <a:tint val="75000"/>
                </a:prstClr>
              </a:solidFill>
            </a:endParaRPr>
          </a:p>
        </p:txBody>
      </p:sp>
      <p:pic>
        <p:nvPicPr>
          <p:cNvPr id="6" name="Picture 5"/>
          <p:cNvPicPr>
            <a:picLocks noChangeAspect="1"/>
          </p:cNvPicPr>
          <p:nvPr/>
        </p:nvPicPr>
        <p:blipFill>
          <a:blip r:embed="rId2"/>
          <a:stretch>
            <a:fillRect/>
          </a:stretch>
        </p:blipFill>
        <p:spPr>
          <a:xfrm>
            <a:off x="609600" y="914400"/>
            <a:ext cx="8248515" cy="3554379"/>
          </a:xfrm>
          <a:prstGeom prst="rect">
            <a:avLst/>
          </a:prstGeom>
        </p:spPr>
      </p:pic>
      <p:pic>
        <p:nvPicPr>
          <p:cNvPr id="7" name="Picture 6"/>
          <p:cNvPicPr>
            <a:picLocks noChangeAspect="1"/>
          </p:cNvPicPr>
          <p:nvPr/>
        </p:nvPicPr>
        <p:blipFill>
          <a:blip r:embed="rId3"/>
          <a:stretch>
            <a:fillRect/>
          </a:stretch>
        </p:blipFill>
        <p:spPr>
          <a:xfrm>
            <a:off x="617034" y="4603983"/>
            <a:ext cx="8285686" cy="2089614"/>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569075"/>
            <a:ext cx="2133600" cy="365125"/>
          </a:xfrm>
        </p:spPr>
        <p:txBody>
          <a:bodyPr/>
          <a:lstStyle/>
          <a:p>
            <a:pPr>
              <a:defRPr/>
            </a:pPr>
            <a:r>
              <a:rPr lang="en-US" dirty="0" smtClean="0"/>
              <a:t>January 26, 2016</a:t>
            </a:r>
            <a:endParaRPr lang="en-US" dirty="0"/>
          </a:p>
        </p:txBody>
      </p:sp>
      <p:sp>
        <p:nvSpPr>
          <p:cNvPr id="9" name="TextBox 8"/>
          <p:cNvSpPr txBox="1"/>
          <p:nvPr/>
        </p:nvSpPr>
        <p:spPr>
          <a:xfrm>
            <a:off x="782444" y="4496347"/>
            <a:ext cx="7924800" cy="2031325"/>
          </a:xfrm>
          <a:prstGeom prst="rect">
            <a:avLst/>
          </a:prstGeom>
          <a:noFill/>
        </p:spPr>
        <p:txBody>
          <a:bodyPr wrap="square" rtlCol="0">
            <a:spAutoFit/>
          </a:bodyPr>
          <a:lstStyle/>
          <a:p>
            <a:pPr algn="l"/>
            <a:r>
              <a:rPr lang="en-US" sz="1800" b="1" dirty="0" smtClean="0">
                <a:latin typeface="+mn-lt"/>
              </a:rPr>
              <a:t>References:</a:t>
            </a:r>
          </a:p>
          <a:p>
            <a:pPr algn="l">
              <a:buFont typeface="Arial" pitchFamily="34" charset="0"/>
              <a:buChar char="•"/>
            </a:pPr>
            <a:r>
              <a:rPr lang="en-US" sz="1800" dirty="0" smtClean="0">
                <a:latin typeface="+mn-lt"/>
              </a:rPr>
              <a:t> </a:t>
            </a:r>
            <a:r>
              <a:rPr lang="en-US" sz="1800" dirty="0" smtClean="0">
                <a:latin typeface="+mn-lt"/>
              </a:rPr>
              <a:t>Barenco</a:t>
            </a:r>
            <a:r>
              <a:rPr lang="en-US" sz="1800" dirty="0" smtClean="0">
                <a:latin typeface="+mn-lt"/>
              </a:rPr>
              <a:t> et al, Elementary gates for quantum computation, </a:t>
            </a:r>
            <a:r>
              <a:rPr lang="en-US" sz="1800" dirty="0" smtClean="0">
                <a:latin typeface="+mn-lt"/>
              </a:rPr>
              <a:t>Phys</a:t>
            </a:r>
            <a:r>
              <a:rPr lang="en-US" sz="1800" dirty="0" smtClean="0">
                <a:latin typeface="+mn-lt"/>
              </a:rPr>
              <a:t> Rev A, vol. 52(5), </a:t>
            </a:r>
          </a:p>
          <a:p>
            <a:pPr algn="l"/>
            <a:r>
              <a:rPr lang="en-US" sz="1800" dirty="0">
                <a:latin typeface="+mn-lt"/>
              </a:rPr>
              <a:t> </a:t>
            </a:r>
            <a:r>
              <a:rPr lang="en-US" sz="1800" dirty="0" smtClean="0">
                <a:latin typeface="+mn-lt"/>
              </a:rPr>
              <a:t>  pp. 3457-3467, 1995.</a:t>
            </a:r>
          </a:p>
          <a:p>
            <a:pPr algn="l">
              <a:buFont typeface="Arial" pitchFamily="34" charset="0"/>
              <a:buChar char="•"/>
            </a:pPr>
            <a:r>
              <a:rPr lang="en-US" sz="1800" dirty="0" smtClean="0">
                <a:latin typeface="+mn-lt"/>
              </a:rPr>
              <a:t> G. </a:t>
            </a:r>
            <a:r>
              <a:rPr lang="en-US" sz="1800" dirty="0" smtClean="0">
                <a:latin typeface="+mn-lt"/>
              </a:rPr>
              <a:t>Cybenko</a:t>
            </a:r>
            <a:r>
              <a:rPr lang="en-US" sz="1800" dirty="0" smtClean="0">
                <a:latin typeface="+mn-lt"/>
              </a:rPr>
              <a:t>, Reducing quantum computations to elementary unitary operations,</a:t>
            </a:r>
          </a:p>
          <a:p>
            <a:pPr algn="l"/>
            <a:r>
              <a:rPr lang="en-US" sz="1800" dirty="0" smtClean="0">
                <a:latin typeface="+mn-lt"/>
              </a:rPr>
              <a:t>  Comp. Sc. and Engineering, Vol. 3, No. 2, pp. 27-32, 2001.</a:t>
            </a:r>
          </a:p>
          <a:p>
            <a:pPr algn="l">
              <a:buFont typeface="Arial" pitchFamily="34" charset="0"/>
              <a:buChar char="•"/>
            </a:pPr>
            <a:r>
              <a:rPr lang="en-US" sz="1800" dirty="0" smtClean="0">
                <a:latin typeface="+mn-lt"/>
              </a:rPr>
              <a:t> A. Aho, </a:t>
            </a:r>
            <a:r>
              <a:rPr lang="en-US" sz="1800" dirty="0">
                <a:latin typeface="+mn-lt"/>
              </a:rPr>
              <a:t>K</a:t>
            </a:r>
            <a:r>
              <a:rPr lang="en-US" sz="1800" dirty="0" smtClean="0">
                <a:latin typeface="+mn-lt"/>
              </a:rPr>
              <a:t>. Svore, Compiling quantum circuits using the palindrome transform, </a:t>
            </a:r>
          </a:p>
          <a:p>
            <a:pPr algn="l"/>
            <a:r>
              <a:rPr lang="en-US" sz="1800" dirty="0" smtClean="0">
                <a:latin typeface="+mn-lt"/>
                <a:hlinkClick r:id="rId2" tooltip="Abstract"/>
              </a:rPr>
              <a:t> </a:t>
            </a:r>
            <a:r>
              <a:rPr lang="en-US" sz="1800" dirty="0" smtClean="0">
                <a:latin typeface="+mn-lt"/>
                <a:hlinkClick r:id="rId2" tooltip="Abstract"/>
              </a:rPr>
              <a:t>arXiv:quant-ph</a:t>
            </a:r>
            <a:r>
              <a:rPr lang="en-US" sz="1800" dirty="0" smtClean="0">
                <a:latin typeface="+mn-lt"/>
                <a:hlinkClick r:id="rId2" tooltip="Abstract"/>
              </a:rPr>
              <a:t>/0311008</a:t>
            </a:r>
            <a:r>
              <a:rPr lang="en-US" sz="1800" dirty="0" smtClean="0">
                <a:latin typeface="+mn-lt"/>
              </a:rPr>
              <a:t>.</a:t>
            </a:r>
          </a:p>
        </p:txBody>
      </p:sp>
      <p:sp>
        <p:nvSpPr>
          <p:cNvPr id="3" name="Footer Placeholder 2"/>
          <p:cNvSpPr>
            <a:spLocks noGrp="1"/>
          </p:cNvSpPr>
          <p:nvPr>
            <p:ph type="ftr" sz="quarter" idx="11"/>
          </p:nvPr>
        </p:nvSpPr>
        <p:spPr>
          <a:xfrm>
            <a:off x="3124200" y="6569075"/>
            <a:ext cx="2895600" cy="365125"/>
          </a:xfrm>
        </p:spPr>
        <p:txBody>
          <a:bodyPr/>
          <a:lstStyle/>
          <a:p>
            <a:pPr>
              <a:defRPr/>
            </a:pPr>
            <a:r>
              <a:rPr lang="en-US" dirty="0" smtClean="0">
                <a:solidFill>
                  <a:prstClr val="black">
                    <a:tint val="75000"/>
                  </a:prstClr>
                </a:solidFill>
              </a:rPr>
              <a:t>M. Roetteler</a:t>
            </a:r>
            <a:endParaRPr lang="en-US" dirty="0">
              <a:solidFill>
                <a:prstClr val="black">
                  <a:tint val="75000"/>
                </a:prstClr>
              </a:solidFill>
            </a:endParaRPr>
          </a:p>
        </p:txBody>
      </p:sp>
      <p:sp>
        <p:nvSpPr>
          <p:cNvPr id="5" name="Slide Number Placeholder 4"/>
          <p:cNvSpPr>
            <a:spLocks noGrp="1"/>
          </p:cNvSpPr>
          <p:nvPr>
            <p:ph type="sldNum" sz="quarter" idx="12"/>
          </p:nvPr>
        </p:nvSpPr>
        <p:spPr>
          <a:xfrm>
            <a:off x="6553200" y="6569075"/>
            <a:ext cx="2133600" cy="365125"/>
          </a:xfrm>
        </p:spPr>
        <p:txBody>
          <a:bodyPr/>
          <a:lstStyle/>
          <a:p>
            <a:pPr>
              <a:defRPr/>
            </a:pPr>
            <a:fld id="{B1518B8D-8644-4C2C-8A75-8459167D0B01}" type="slidenum">
              <a:rPr lang="en-US" smtClean="0">
                <a:solidFill>
                  <a:prstClr val="black">
                    <a:tint val="75000"/>
                  </a:prstClr>
                </a:solidFill>
              </a:rPr>
              <a:pPr>
                <a:defRPr/>
              </a:pPr>
              <a:t>11</a:t>
            </a:fld>
            <a:endParaRPr lang="en-US" dirty="0">
              <a:solidFill>
                <a:prstClr val="black">
                  <a:tint val="75000"/>
                </a:prstClr>
              </a:solidFill>
            </a:endParaRPr>
          </a:p>
        </p:txBody>
      </p:sp>
      <p:sp>
        <p:nvSpPr>
          <p:cNvPr id="10" name="Title 1"/>
          <p:cNvSpPr txBox="1">
            <a:spLocks/>
          </p:cNvSpPr>
          <p:nvPr/>
        </p:nvSpPr>
        <p:spPr bwMode="auto">
          <a:xfrm>
            <a:off x="76200" y="0"/>
            <a:ext cx="8839200" cy="7159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50" charset="-128"/>
              </a:defRPr>
            </a:lvl9pPr>
          </a:lstStyle>
          <a:p>
            <a:r>
              <a:rPr kumimoji="0" lang="en-US" b="1" dirty="0" smtClean="0">
                <a:solidFill>
                  <a:schemeClr val="tx2"/>
                </a:solidFill>
              </a:rPr>
              <a:t>Universality: a tight bound</a:t>
            </a:r>
            <a:endParaRPr kumimoji="0" lang="en-US" b="1" dirty="0">
              <a:solidFill>
                <a:schemeClr val="tx2"/>
              </a:solidFill>
            </a:endParaRPr>
          </a:p>
        </p:txBody>
      </p:sp>
      <p:pic>
        <p:nvPicPr>
          <p:cNvPr id="2" name="Picture 1"/>
          <p:cNvPicPr>
            <a:picLocks noChangeAspect="1"/>
          </p:cNvPicPr>
          <p:nvPr/>
        </p:nvPicPr>
        <p:blipFill>
          <a:blip r:embed="rId3"/>
          <a:stretch>
            <a:fillRect/>
          </a:stretch>
        </p:blipFill>
        <p:spPr>
          <a:xfrm>
            <a:off x="628069" y="691801"/>
            <a:ext cx="8287331" cy="1873567"/>
          </a:xfrm>
          <a:prstGeom prst="rect">
            <a:avLst/>
          </a:prstGeom>
        </p:spPr>
      </p:pic>
      <p:pic>
        <p:nvPicPr>
          <p:cNvPr id="6" name="Picture 5"/>
          <p:cNvPicPr>
            <a:picLocks noChangeAspect="1"/>
          </p:cNvPicPr>
          <p:nvPr/>
        </p:nvPicPr>
        <p:blipFill>
          <a:blip r:embed="rId4"/>
          <a:stretch>
            <a:fillRect/>
          </a:stretch>
        </p:blipFill>
        <p:spPr>
          <a:xfrm>
            <a:off x="628069" y="2689230"/>
            <a:ext cx="8287331" cy="1683255"/>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lstStyle/>
          <a:p>
            <a:r>
              <a:rPr lang="en-US" b="1" dirty="0" smtClean="0">
                <a:solidFill>
                  <a:schemeClr val="tx2"/>
                </a:solidFill>
              </a:rPr>
              <a:t>Discrete universal gate sets</a:t>
            </a:r>
            <a:endParaRPr lang="en-US" b="1" dirty="0">
              <a:solidFill>
                <a:schemeClr val="tx2"/>
              </a:solidFill>
            </a:endParaRPr>
          </a:p>
        </p:txBody>
      </p:sp>
      <p:sp>
        <p:nvSpPr>
          <p:cNvPr id="4" name="Date Placeholder 3"/>
          <p:cNvSpPr>
            <a:spLocks noGrp="1"/>
          </p:cNvSpPr>
          <p:nvPr>
            <p:ph type="dt" sz="half" idx="10"/>
          </p:nvPr>
        </p:nvSpPr>
        <p:spPr/>
        <p:txBody>
          <a:bodyPr/>
          <a:lstStyle/>
          <a:p>
            <a:pPr>
              <a:defRPr/>
            </a:pPr>
            <a:r>
              <a:rPr lang="en-US" dirty="0" smtClean="0">
                <a:solidFill>
                  <a:prstClr val="black">
                    <a:tint val="75000"/>
                  </a:prstClr>
                </a:solidFill>
              </a:rPr>
              <a:t>January 26, 2016</a:t>
            </a:r>
            <a:endParaRPr lang="en-US" dirty="0">
              <a:solidFill>
                <a:prstClr val="black">
                  <a:tint val="75000"/>
                </a:prstClr>
              </a:solidFill>
            </a:endParaRPr>
          </a:p>
        </p:txBody>
      </p:sp>
      <p:sp>
        <p:nvSpPr>
          <p:cNvPr id="10" name="TextBox 9"/>
          <p:cNvSpPr txBox="1"/>
          <p:nvPr/>
        </p:nvSpPr>
        <p:spPr>
          <a:xfrm>
            <a:off x="228601" y="762000"/>
            <a:ext cx="8763000" cy="6170920"/>
          </a:xfrm>
          <a:prstGeom prst="rect">
            <a:avLst/>
          </a:prstGeom>
          <a:noFill/>
        </p:spPr>
        <p:txBody>
          <a:bodyPr wrap="square" rtlCol="0">
            <a:spAutoFit/>
          </a:bodyPr>
          <a:lstStyle/>
          <a:p>
            <a:pPr algn="l"/>
            <a:r>
              <a:rPr lang="en-US" dirty="0" smtClean="0">
                <a:latin typeface="+mn-lt"/>
              </a:rPr>
              <a:t>Important universal gate sets for logical operations: e.g. </a:t>
            </a:r>
            <a:r>
              <a:rPr lang="en-US" b="1" dirty="0" smtClean="0">
                <a:latin typeface="+mn-lt"/>
              </a:rPr>
              <a:t>“</a:t>
            </a:r>
            <a:r>
              <a:rPr lang="en-US" b="1" dirty="0" smtClean="0">
                <a:latin typeface="+mn-lt"/>
              </a:rPr>
              <a:t>Hadamard </a:t>
            </a:r>
            <a:r>
              <a:rPr lang="en-US" b="1" dirty="0" smtClean="0">
                <a:latin typeface="+mn-lt"/>
              </a:rPr>
              <a:t>+ </a:t>
            </a:r>
            <a:r>
              <a:rPr lang="en-US" b="1" dirty="0" smtClean="0">
                <a:latin typeface="+mn-lt"/>
              </a:rPr>
              <a:t>Toffoli</a:t>
            </a:r>
            <a:r>
              <a:rPr lang="en-US" b="1" dirty="0" smtClean="0">
                <a:latin typeface="+mn-lt"/>
              </a:rPr>
              <a:t>”</a:t>
            </a:r>
            <a:r>
              <a:rPr lang="en-US" dirty="0" smtClean="0">
                <a:latin typeface="+mn-lt"/>
              </a:rPr>
              <a:t> (see M. </a:t>
            </a:r>
            <a:r>
              <a:rPr lang="en-US" dirty="0" smtClean="0">
                <a:latin typeface="+mn-lt"/>
              </a:rPr>
              <a:t>Mosca’s</a:t>
            </a:r>
            <a:r>
              <a:rPr lang="en-US" dirty="0" smtClean="0">
                <a:latin typeface="+mn-lt"/>
              </a:rPr>
              <a:t> talk) and “</a:t>
            </a:r>
            <a:r>
              <a:rPr lang="en-US" b="1" dirty="0" smtClean="0">
                <a:latin typeface="+mn-lt"/>
              </a:rPr>
              <a:t>Clifford + T</a:t>
            </a:r>
            <a:r>
              <a:rPr lang="en-US" dirty="0" smtClean="0">
                <a:latin typeface="+mn-lt"/>
              </a:rPr>
              <a:t>”:</a:t>
            </a:r>
          </a:p>
          <a:p>
            <a:pPr algn="l">
              <a:buFont typeface="Arial" pitchFamily="34" charset="0"/>
              <a:buChar char="•"/>
            </a:pPr>
            <a:endParaRPr lang="en-US" sz="600" dirty="0" smtClean="0">
              <a:latin typeface="+mn-lt"/>
            </a:endParaRPr>
          </a:p>
          <a:p>
            <a:pPr algn="l">
              <a:buFont typeface="Arial" pitchFamily="34" charset="0"/>
              <a:buChar char="•"/>
            </a:pPr>
            <a:r>
              <a:rPr lang="en-US" dirty="0" smtClean="0">
                <a:latin typeface="+mn-lt"/>
              </a:rPr>
              <a:t> Consists of all Clifford operations on n qubits and the T gates, </a:t>
            </a:r>
          </a:p>
          <a:p>
            <a:pPr algn="l"/>
            <a:r>
              <a:rPr lang="en-US" dirty="0" smtClean="0">
                <a:latin typeface="+mn-lt"/>
              </a:rPr>
              <a:t>  i.e., a rotation by </a:t>
            </a:r>
            <a:r>
              <a:rPr lang="el-GR" dirty="0" smtClean="0">
                <a:latin typeface="+mn-lt"/>
              </a:rPr>
              <a:t>π</a:t>
            </a:r>
            <a:r>
              <a:rPr lang="en-US" dirty="0" smtClean="0">
                <a:latin typeface="+mn-lt"/>
              </a:rPr>
              <a:t>/8 around the Z-axis.</a:t>
            </a:r>
          </a:p>
          <a:p>
            <a:pPr algn="l">
              <a:buFont typeface="Arial" pitchFamily="34" charset="0"/>
              <a:buChar char="•"/>
            </a:pPr>
            <a:endParaRPr lang="en-US" sz="800" dirty="0" smtClean="0">
              <a:latin typeface="+mn-lt"/>
            </a:endParaRPr>
          </a:p>
          <a:p>
            <a:pPr algn="l">
              <a:buFont typeface="Arial" pitchFamily="34" charset="0"/>
              <a:buChar char="•"/>
            </a:pPr>
            <a:r>
              <a:rPr lang="en-US" dirty="0" smtClean="0">
                <a:latin typeface="+mn-lt"/>
              </a:rPr>
              <a:t> Arises naturally for fault-tolerant quantum computing for several </a:t>
            </a:r>
          </a:p>
          <a:p>
            <a:pPr algn="l"/>
            <a:r>
              <a:rPr lang="en-US" dirty="0" smtClean="0">
                <a:latin typeface="+mn-lt"/>
              </a:rPr>
              <a:t>  quantum codes, e.g., </a:t>
            </a:r>
            <a:r>
              <a:rPr lang="en-US" dirty="0" smtClean="0">
                <a:latin typeface="+mn-lt"/>
              </a:rPr>
              <a:t>Steane</a:t>
            </a:r>
            <a:r>
              <a:rPr lang="en-US" dirty="0" smtClean="0">
                <a:latin typeface="+mn-lt"/>
              </a:rPr>
              <a:t> code, surface code, etc.</a:t>
            </a:r>
          </a:p>
          <a:p>
            <a:pPr algn="l">
              <a:buFont typeface="Arial" pitchFamily="34" charset="0"/>
              <a:buChar char="•"/>
            </a:pPr>
            <a:endParaRPr lang="en-US" sz="900" dirty="0" smtClean="0">
              <a:latin typeface="+mn-lt"/>
            </a:endParaRPr>
          </a:p>
          <a:p>
            <a:pPr algn="l">
              <a:buFont typeface="Arial" pitchFamily="34" charset="0"/>
              <a:buChar char="•"/>
            </a:pPr>
            <a:r>
              <a:rPr lang="en-US" dirty="0" smtClean="0">
                <a:latin typeface="+mn-lt"/>
              </a:rPr>
              <a:t> T gate usually implemented via magic state distillation and very </a:t>
            </a:r>
          </a:p>
          <a:p>
            <a:pPr algn="l"/>
            <a:r>
              <a:rPr lang="en-US" dirty="0" smtClean="0">
                <a:latin typeface="+mn-lt"/>
              </a:rPr>
              <a:t>  expensive. Much more expensive than Clifford gates. </a:t>
            </a:r>
          </a:p>
          <a:p>
            <a:pPr algn="l"/>
            <a:endParaRPr lang="en-US" dirty="0" smtClean="0"/>
          </a:p>
          <a:p>
            <a:r>
              <a:rPr lang="en-US" sz="5400" b="1" dirty="0" smtClean="0">
                <a:solidFill>
                  <a:srgbClr val="FF0000"/>
                </a:solidFill>
                <a:latin typeface="+mn-lt"/>
              </a:rPr>
              <a:t>Logical single-qubit rotations </a:t>
            </a:r>
          </a:p>
          <a:p>
            <a:r>
              <a:rPr lang="en-US" sz="5400" b="1" dirty="0" smtClean="0">
                <a:solidFill>
                  <a:srgbClr val="FF0000"/>
                </a:solidFill>
                <a:latin typeface="+mn-lt"/>
              </a:rPr>
              <a:t>account for most of the cost!</a:t>
            </a:r>
          </a:p>
          <a:p>
            <a:pPr algn="l"/>
            <a:endParaRPr lang="en-US" dirty="0" smtClean="0">
              <a:latin typeface="+mn-lt"/>
            </a:endParaRPr>
          </a:p>
          <a:p>
            <a:pPr algn="l"/>
            <a:endParaRPr lang="en-US" dirty="0">
              <a:latin typeface="+mn-lt"/>
            </a:endParaRPr>
          </a:p>
        </p:txBody>
      </p:sp>
      <p:sp>
        <p:nvSpPr>
          <p:cNvPr id="3" name="Footer Placeholder 2"/>
          <p:cNvSpPr>
            <a:spLocks noGrp="1"/>
          </p:cNvSpPr>
          <p:nvPr>
            <p:ph type="ftr" sz="quarter" idx="11"/>
          </p:nvPr>
        </p:nvSpPr>
        <p:spPr/>
        <p:txBody>
          <a:bodyPr/>
          <a:lstStyle/>
          <a:p>
            <a:pPr>
              <a:defRPr/>
            </a:pPr>
            <a:r>
              <a:rPr lang="en-US" dirty="0" smtClean="0">
                <a:solidFill>
                  <a:prstClr val="black">
                    <a:tint val="75000"/>
                  </a:prstClr>
                </a:solidFill>
              </a:rPr>
              <a:t>M. Roetteler</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B1518B8D-8644-4C2C-8A75-8459167D0B01}" type="slidenum">
              <a:rPr lang="en-US" smtClean="0">
                <a:solidFill>
                  <a:prstClr val="black">
                    <a:tint val="75000"/>
                  </a:prstClr>
                </a:solidFill>
              </a:rPr>
              <a:pPr>
                <a:defRPr/>
              </a:pPr>
              <a:t>12</a:t>
            </a:fld>
            <a:endParaRPr lang="en-US" dirty="0">
              <a:solidFill>
                <a:prstClr val="black">
                  <a:tint val="7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9" name="Rectangle 2"/>
          <p:cNvSpPr>
            <a:spLocks noGrp="1" noChangeArrowheads="1"/>
          </p:cNvSpPr>
          <p:nvPr>
            <p:ph type="title"/>
          </p:nvPr>
        </p:nvSpPr>
        <p:spPr>
          <a:xfrm>
            <a:off x="304800" y="0"/>
            <a:ext cx="8610600" cy="609600"/>
          </a:xfrm>
        </p:spPr>
        <p:txBody>
          <a:bodyPr/>
          <a:lstStyle/>
          <a:p>
            <a:pPr algn="ctr" eaLnBrk="1" hangingPunct="1"/>
            <a:r>
              <a:rPr lang="en-US" sz="4400" dirty="0" smtClean="0">
                <a:solidFill>
                  <a:srgbClr val="002060"/>
                </a:solidFill>
                <a:latin typeface="Calibri" pitchFamily="34" charset="0"/>
              </a:rPr>
              <a:t>Bounding resources: T gates</a:t>
            </a:r>
          </a:p>
        </p:txBody>
      </p:sp>
      <p:sp>
        <p:nvSpPr>
          <p:cNvPr id="11" name="Date Placeholder 10"/>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12" name="Slide Number Placeholder 1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46ACA-6670-4AF5-8E6A-6E0D8C45EAF9}" type="slidenum">
              <a:rPr kumimoji="1"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1" lang="en-US" sz="12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13" name="Footer Placeholder 1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7" name="TextBox 6"/>
          <p:cNvSpPr txBox="1"/>
          <p:nvPr/>
        </p:nvSpPr>
        <p:spPr>
          <a:xfrm>
            <a:off x="305723" y="685800"/>
            <a:ext cx="8484567" cy="550920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smtClean="0">
                <a:ln>
                  <a:noFill/>
                </a:ln>
                <a:solidFill>
                  <a:srgbClr val="000000"/>
                </a:solidFill>
                <a:effectLst/>
                <a:uLnTx/>
                <a:uFillTx/>
                <a:latin typeface="Calibri" pitchFamily="34" charset="0"/>
                <a:ea typeface="ＭＳ Ｐゴシック"/>
                <a:cs typeface="Arial" charset="0"/>
              </a:rPr>
              <a:t>A useful factorization: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1" lang="en-US" sz="2400" b="0" i="0" u="none" strike="noStrike" kern="1200" cap="none" spc="0" normalizeH="0" baseline="0" noProof="0" dirty="0" smtClean="0">
              <a:ln>
                <a:noFill/>
              </a:ln>
              <a:solidFill>
                <a:srgbClr val="000000"/>
              </a:solidFill>
              <a:effectLst/>
              <a:uLnTx/>
              <a:uFillTx/>
              <a:latin typeface="Calibri" pitchFamily="34" charset="0"/>
              <a:ea typeface="ＭＳ Ｐゴシック"/>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smtClean="0">
              <a:ln>
                <a:noFill/>
              </a:ln>
              <a:solidFill>
                <a:srgbClr val="000000"/>
              </a:solidFill>
              <a:effectLst/>
              <a:uLnTx/>
              <a:uFillTx/>
              <a:latin typeface="Calibri" pitchFamily="34" charset="0"/>
              <a:ea typeface="ＭＳ Ｐゴシック"/>
              <a:cs typeface="Arial"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1" lang="en-US" sz="2400" b="0" i="0" u="none" strike="noStrike" kern="1200" cap="none" spc="0" normalizeH="0" baseline="0" noProof="0" dirty="0" smtClean="0">
              <a:ln>
                <a:noFill/>
              </a:ln>
              <a:solidFill>
                <a:srgbClr val="000000"/>
              </a:solidFill>
              <a:effectLst/>
              <a:uLnTx/>
              <a:uFillTx/>
              <a:latin typeface="Calibri" pitchFamily="34" charset="0"/>
              <a:ea typeface="ＭＳ Ｐゴシック"/>
              <a:cs typeface="Arial"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1" lang="en-US" sz="2400" b="0" i="0" u="none" strike="noStrike" kern="1200" cap="none" spc="0" normalizeH="0" baseline="0" noProof="0" dirty="0" smtClean="0">
              <a:ln>
                <a:noFill/>
              </a:ln>
              <a:solidFill>
                <a:srgbClr val="000000"/>
              </a:solidFill>
              <a:effectLst/>
              <a:uLnTx/>
              <a:uFillTx/>
              <a:latin typeface="Calibri" pitchFamily="34" charset="0"/>
              <a:ea typeface="ＭＳ Ｐゴシック"/>
              <a:cs typeface="Arial"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1" lang="en-US" sz="2400" b="0" i="0" u="none" strike="noStrike" kern="1200" cap="none" spc="0" normalizeH="0" baseline="0" noProof="0" dirty="0" smtClean="0">
              <a:ln>
                <a:noFill/>
              </a:ln>
              <a:solidFill>
                <a:srgbClr val="000000"/>
              </a:solidFill>
              <a:effectLst/>
              <a:uLnTx/>
              <a:uFillTx/>
              <a:latin typeface="Calibri" pitchFamily="34" charset="0"/>
              <a:ea typeface="ＭＳ Ｐゴシック"/>
              <a:cs typeface="Arial"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1" lang="en-US" sz="800" b="0" i="0" u="none" strike="noStrike" kern="1200" cap="none" spc="0" normalizeH="0" baseline="0" noProof="0" dirty="0" smtClean="0">
              <a:ln>
                <a:noFill/>
              </a:ln>
              <a:solidFill>
                <a:srgbClr val="000000"/>
              </a:solidFill>
              <a:effectLst/>
              <a:uLnTx/>
              <a:uFillTx/>
              <a:latin typeface="Calibri" pitchFamily="34" charset="0"/>
              <a:ea typeface="ＭＳ Ｐゴシック"/>
              <a:cs typeface="Arial"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1" lang="en-US" sz="800" b="0" i="0" u="none" strike="noStrike" kern="1200" cap="none" spc="0" normalizeH="0" baseline="0" noProof="0" dirty="0" smtClean="0">
              <a:ln>
                <a:noFill/>
              </a:ln>
              <a:solidFill>
                <a:srgbClr val="000000"/>
              </a:solidFill>
              <a:effectLst/>
              <a:uLnTx/>
              <a:uFillTx/>
              <a:latin typeface="Calibri" pitchFamily="34" charset="0"/>
              <a:ea typeface="ＭＳ Ｐゴシック"/>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smtClean="0">
                <a:ln>
                  <a:noFill/>
                </a:ln>
                <a:solidFill>
                  <a:srgbClr val="000000"/>
                </a:solidFill>
                <a:effectLst/>
                <a:uLnTx/>
                <a:uFillTx/>
                <a:latin typeface="Calibri" pitchFamily="34" charset="0"/>
                <a:ea typeface="ＭＳ Ｐゴシック"/>
                <a:cs typeface="Arial" charset="0"/>
              </a:rPr>
              <a:t>Lemma: </a:t>
            </a:r>
            <a:r>
              <a:rPr kumimoji="1" lang="en-US" sz="2400" b="0" i="0" u="none" strike="noStrike" kern="1200" cap="none" spc="0" normalizeH="0" baseline="0" noProof="0" dirty="0" smtClean="0">
                <a:ln>
                  <a:noFill/>
                </a:ln>
                <a:solidFill>
                  <a:srgbClr val="000000"/>
                </a:solidFill>
                <a:effectLst/>
                <a:uLnTx/>
                <a:uFillTx/>
                <a:latin typeface="Calibri" pitchFamily="34" charset="0"/>
                <a:ea typeface="ＭＳ Ｐゴシック"/>
                <a:cs typeface="Arial" charset="0"/>
              </a:rPr>
              <a:t>If a unitary U can be implemented exactly over Clifford+T,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smtClean="0">
                <a:ln>
                  <a:noFill/>
                </a:ln>
                <a:solidFill>
                  <a:srgbClr val="000000"/>
                </a:solidFill>
                <a:effectLst/>
                <a:uLnTx/>
                <a:uFillTx/>
                <a:latin typeface="Calibri" pitchFamily="34" charset="0"/>
                <a:ea typeface="ＭＳ Ｐゴシック"/>
                <a:cs typeface="Arial" charset="0"/>
              </a:rPr>
              <a:t>then also </a:t>
            </a:r>
            <a:r>
              <a:rPr kumimoji="1" lang="el-GR" sz="2400" b="0" i="0" u="none" strike="noStrike" kern="1200" cap="none" spc="0" normalizeH="0" baseline="0" noProof="0" dirty="0" smtClean="0">
                <a:ln>
                  <a:noFill/>
                </a:ln>
                <a:solidFill>
                  <a:srgbClr val="000000"/>
                </a:solidFill>
                <a:effectLst/>
                <a:uLnTx/>
                <a:uFillTx/>
                <a:latin typeface="Calibri" pitchFamily="34" charset="0"/>
                <a:ea typeface="ＭＳ Ｐゴシック"/>
                <a:cs typeface="Arial" charset="0"/>
              </a:rPr>
              <a:t>Λ</a:t>
            </a:r>
            <a:r>
              <a:rPr kumimoji="1" lang="en-US" sz="2400" b="0" i="0" u="none" strike="noStrike" kern="1200" cap="none" spc="0" normalizeH="0" baseline="0" noProof="0" dirty="0" smtClean="0">
                <a:ln>
                  <a:noFill/>
                </a:ln>
                <a:solidFill>
                  <a:srgbClr val="000000"/>
                </a:solidFill>
                <a:effectLst/>
                <a:uLnTx/>
                <a:uFillTx/>
                <a:latin typeface="Calibri" pitchFamily="34" charset="0"/>
                <a:ea typeface="ＭＳ Ｐゴシック"/>
                <a:cs typeface="Arial" charset="0"/>
              </a:rPr>
              <a:t>(U) can be implemented exactly. </a:t>
            </a:r>
            <a:r>
              <a:rPr kumimoji="1" lang="en-US" sz="2400" b="0" i="0" u="none" strike="noStrike" kern="1200" cap="none" spc="0" normalizeH="0" baseline="0" noProof="0" dirty="0" smtClean="0">
                <a:ln>
                  <a:noFill/>
                </a:ln>
                <a:solidFill>
                  <a:srgbClr val="0000FF"/>
                </a:solidFill>
                <a:effectLst/>
                <a:uLnTx/>
                <a:uFillTx/>
                <a:latin typeface="Calibri" pitchFamily="34" charset="0"/>
                <a:ea typeface="ＭＳ Ｐゴシック"/>
                <a:cs typeface="Arial" charset="0"/>
              </a:rPr>
              <a:t>[arxiv.org:1206.0758]</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800" b="0" i="0" u="none" strike="noStrike" kern="1200" cap="none" spc="0" normalizeH="0" baseline="0" noProof="0" dirty="0" smtClean="0">
              <a:ln>
                <a:noFill/>
              </a:ln>
              <a:solidFill>
                <a:srgbClr val="000000"/>
              </a:solidFill>
              <a:effectLst/>
              <a:uLnTx/>
              <a:uFillTx/>
              <a:latin typeface="Calibri" pitchFamily="34" charset="0"/>
              <a:ea typeface="ＭＳ Ｐゴシック"/>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smtClean="0">
                <a:ln>
                  <a:noFill/>
                </a:ln>
                <a:solidFill>
                  <a:srgbClr val="000000"/>
                </a:solidFill>
                <a:effectLst/>
                <a:uLnTx/>
                <a:uFillTx/>
                <a:latin typeface="Calibri" pitchFamily="34" charset="0"/>
                <a:ea typeface="ＭＳ Ｐゴシック"/>
                <a:cs typeface="Arial" charset="0"/>
              </a:rPr>
              <a:t>This Lemma be used in some situations to avoid all errors due to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smtClean="0">
                <a:ln>
                  <a:noFill/>
                </a:ln>
                <a:solidFill>
                  <a:srgbClr val="000000"/>
                </a:solidFill>
                <a:effectLst/>
                <a:uLnTx/>
                <a:uFillTx/>
                <a:latin typeface="Calibri" pitchFamily="34" charset="0"/>
                <a:ea typeface="ＭＳ Ｐゴシック"/>
                <a:cs typeface="Arial" charset="0"/>
              </a:rPr>
              <a:t>single qubit approximations.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600" b="0" i="0" u="none" strike="noStrike" kern="1200" cap="none" spc="0" normalizeH="0" baseline="0" noProof="0" dirty="0" smtClean="0">
              <a:ln>
                <a:noFill/>
              </a:ln>
              <a:solidFill>
                <a:srgbClr val="000000"/>
              </a:solidFill>
              <a:effectLst/>
              <a:uLnTx/>
              <a:uFillTx/>
              <a:latin typeface="Calibri" pitchFamily="34" charset="0"/>
              <a:ea typeface="ＭＳ Ｐゴシック"/>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smtClean="0">
                <a:ln>
                  <a:noFill/>
                </a:ln>
                <a:solidFill>
                  <a:srgbClr val="000000"/>
                </a:solidFill>
                <a:effectLst/>
                <a:uLnTx/>
                <a:uFillTx/>
                <a:latin typeface="Calibri" pitchFamily="34" charset="0"/>
                <a:ea typeface="ＭＳ Ｐゴシック"/>
                <a:cs typeface="Arial" charset="0"/>
              </a:rPr>
              <a:t>Cost of controlled unitaries:</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1" lang="en-US" sz="2400" b="0" i="0" u="none" strike="noStrike" kern="1200" cap="none" spc="0" normalizeH="0" baseline="0" noProof="0" dirty="0" smtClean="0">
                <a:ln>
                  <a:noFill/>
                </a:ln>
                <a:solidFill>
                  <a:srgbClr val="000000"/>
                </a:solidFill>
                <a:effectLst/>
                <a:uLnTx/>
                <a:uFillTx/>
                <a:latin typeface="Calibri" pitchFamily="34" charset="0"/>
                <a:ea typeface="ＭＳ Ｐゴシック"/>
                <a:cs typeface="Arial" charset="0"/>
              </a:rPr>
              <a:t> Tracking v=[#loc, #CNOT,#H, #P, #T]</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1" lang="en-US" sz="2400" b="0" i="0" u="none" strike="noStrike" kern="1200" cap="none" spc="0" normalizeH="0" baseline="0" noProof="0" dirty="0" smtClean="0">
                <a:ln>
                  <a:noFill/>
                </a:ln>
                <a:solidFill>
                  <a:srgbClr val="000000"/>
                </a:solidFill>
                <a:effectLst/>
                <a:uLnTx/>
                <a:uFillTx/>
                <a:latin typeface="Calibri" pitchFamily="34" charset="0"/>
                <a:ea typeface="ＭＳ Ｐゴシック"/>
                <a:cs typeface="Arial" charset="0"/>
              </a:rPr>
              <a:t> </a:t>
            </a:r>
            <a:r>
              <a:rPr kumimoji="1" lang="en-US" sz="2400" b="0" i="0" u="none" strike="noStrike" kern="1200" cap="none" spc="0" normalizeH="0" baseline="0" noProof="0" dirty="0">
                <a:ln>
                  <a:noFill/>
                </a:ln>
                <a:solidFill>
                  <a:srgbClr val="000000"/>
                </a:solidFill>
                <a:effectLst/>
                <a:uLnTx/>
                <a:uFillTx/>
                <a:latin typeface="Calibri" pitchFamily="34" charset="0"/>
                <a:ea typeface="ＭＳ Ｐゴシック"/>
                <a:cs typeface="Arial" charset="0"/>
              </a:rPr>
              <a:t>F</a:t>
            </a:r>
            <a:r>
              <a:rPr kumimoji="1" lang="en-US" sz="2400" b="0" i="0" u="none" strike="noStrike" kern="1200" cap="none" spc="0" normalizeH="0" baseline="0" noProof="0" dirty="0" smtClean="0">
                <a:ln>
                  <a:noFill/>
                </a:ln>
                <a:solidFill>
                  <a:srgbClr val="000000"/>
                </a:solidFill>
                <a:effectLst/>
                <a:uLnTx/>
                <a:uFillTx/>
                <a:latin typeface="Calibri" pitchFamily="34" charset="0"/>
                <a:ea typeface="ＭＳ Ｐゴシック"/>
                <a:cs typeface="Arial" charset="0"/>
              </a:rPr>
              <a:t>rom U to </a:t>
            </a:r>
            <a:r>
              <a:rPr kumimoji="1" lang="el-GR" sz="2400" b="0" i="0" u="none" strike="noStrike" kern="1200" cap="none" spc="0" normalizeH="0" baseline="0" noProof="0" dirty="0" smtClean="0">
                <a:ln>
                  <a:noFill/>
                </a:ln>
                <a:solidFill>
                  <a:srgbClr val="000000"/>
                </a:solidFill>
                <a:effectLst/>
                <a:uLnTx/>
                <a:uFillTx/>
                <a:latin typeface="Calibri" pitchFamily="34" charset="0"/>
                <a:ea typeface="ＭＳ Ｐゴシック"/>
                <a:cs typeface="Arial" charset="0"/>
              </a:rPr>
              <a:t>Λ</a:t>
            </a:r>
            <a:r>
              <a:rPr kumimoji="1" lang="en-US" sz="2400" b="0" i="0" u="none" strike="noStrike" kern="1200" cap="none" spc="0" normalizeH="0" baseline="0" noProof="0" dirty="0" smtClean="0">
                <a:ln>
                  <a:noFill/>
                </a:ln>
                <a:solidFill>
                  <a:srgbClr val="000000"/>
                </a:solidFill>
                <a:effectLst/>
                <a:uLnTx/>
                <a:uFillTx/>
                <a:latin typeface="Calibri" pitchFamily="34" charset="0"/>
                <a:ea typeface="ＭＳ Ｐゴシック"/>
                <a:cs typeface="Arial" charset="0"/>
              </a:rPr>
              <a:t>(U): matrix vector multiplication </a:t>
            </a:r>
            <a:r>
              <a:rPr kumimoji="1" lang="en-US" sz="2400" b="0" i="0" u="none" strike="noStrike" kern="1200" cap="none" spc="0" normalizeH="0" baseline="0" noProof="0" dirty="0" smtClean="0">
                <a:ln>
                  <a:noFill/>
                </a:ln>
                <a:solidFill>
                  <a:srgbClr val="000000"/>
                </a:solidFill>
                <a:effectLst/>
                <a:uLnTx/>
                <a:uFillTx/>
                <a:latin typeface="Calibri" pitchFamily="34" charset="0"/>
                <a:ea typeface="ＭＳ Ｐゴシック"/>
                <a:cs typeface="Arial" charset="0"/>
              </a:rPr>
              <a:t>Mv</a:t>
            </a:r>
            <a:r>
              <a:rPr kumimoji="1" lang="en-US" sz="2400" b="0" i="0" u="none" strike="noStrike" kern="1200" cap="none" spc="0" normalizeH="0" baseline="0" noProof="0" dirty="0" smtClean="0">
                <a:ln>
                  <a:noFill/>
                </a:ln>
                <a:solidFill>
                  <a:srgbClr val="000000"/>
                </a:solidFill>
                <a:effectLst/>
                <a:uLnTx/>
                <a:uFillTx/>
                <a:latin typeface="Calibri" pitchFamily="34" charset="0"/>
                <a:ea typeface="ＭＳ Ｐゴシック"/>
                <a:cs typeface="Arial" charset="0"/>
              </a:rPr>
              <a:t>.</a:t>
            </a:r>
          </a:p>
        </p:txBody>
      </p:sp>
      <p:graphicFrame>
        <p:nvGraphicFramePr>
          <p:cNvPr id="14" name="Object 13"/>
          <p:cNvGraphicFramePr>
            <a:graphicFrameLocks noChangeAspect="1"/>
          </p:cNvGraphicFramePr>
          <p:nvPr>
            <p:extLst/>
          </p:nvPr>
        </p:nvGraphicFramePr>
        <p:xfrm>
          <a:off x="6638713" y="4572000"/>
          <a:ext cx="1962573" cy="1447800"/>
        </p:xfrm>
        <a:graphic>
          <a:graphicData uri="http://schemas.openxmlformats.org/presentationml/2006/ole">
            <mc:AlternateContent xmlns:mc="http://schemas.openxmlformats.org/markup-compatibility/2006">
              <mc:Choice xmlns:v="urn:schemas-microsoft-com:vml" Requires="v">
                <p:oleObj spid="_x0000_s8214" name="Equation" r:id="rId4" imgW="1549080" imgH="1143000" progId="Equation.3">
                  <p:embed/>
                </p:oleObj>
              </mc:Choice>
              <mc:Fallback>
                <p:oleObj name="Equation" r:id="rId4" imgW="1549080" imgH="1143000" progId="Equation.3">
                  <p:embed/>
                  <p:pic>
                    <p:nvPicPr>
                      <p:cNvPr id="14"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8713" y="4572000"/>
                        <a:ext cx="1962573" cy="144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 name="Group 3"/>
          <p:cNvGrpSpPr/>
          <p:nvPr/>
        </p:nvGrpSpPr>
        <p:grpSpPr>
          <a:xfrm>
            <a:off x="914400" y="1143000"/>
            <a:ext cx="6858000" cy="1693333"/>
            <a:chOff x="914400" y="1143000"/>
            <a:chExt cx="6858000" cy="1693333"/>
          </a:xfrm>
        </p:grpSpPr>
        <p:pic>
          <p:nvPicPr>
            <p:cNvPr id="9" name="Picture 2"/>
            <p:cNvPicPr>
              <a:picLocks noChangeAspect="1" noChangeArrowheads="1"/>
            </p:cNvPicPr>
            <p:nvPr/>
          </p:nvPicPr>
          <p:blipFill>
            <a:blip r:embed="rId6" cstate="print"/>
            <a:srcRect/>
            <a:stretch>
              <a:fillRect/>
            </a:stretch>
          </p:blipFill>
          <p:spPr bwMode="auto">
            <a:xfrm>
              <a:off x="914400" y="1143000"/>
              <a:ext cx="6858000" cy="1693333"/>
            </a:xfrm>
            <a:prstGeom prst="rect">
              <a:avLst/>
            </a:prstGeom>
            <a:noFill/>
            <a:ln w="9525">
              <a:noFill/>
              <a:miter lim="800000"/>
              <a:headEnd/>
              <a:tailEnd/>
            </a:ln>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9800" y="1149628"/>
              <a:ext cx="5497614" cy="1631962"/>
            </a:xfrm>
            <a:prstGeom prst="rect">
              <a:avLst/>
            </a:prstGeom>
          </p:spPr>
        </p:pic>
        <p:pic>
          <p:nvPicPr>
            <p:cNvPr id="2" name="Picture 1"/>
            <p:cNvPicPr>
              <a:picLocks noChangeAspect="1"/>
            </p:cNvPicPr>
            <p:nvPr/>
          </p:nvPicPr>
          <p:blipFill>
            <a:blip r:embed="rId8"/>
            <a:stretch>
              <a:fillRect/>
            </a:stretch>
          </p:blipFill>
          <p:spPr>
            <a:xfrm>
              <a:off x="1107046" y="1384827"/>
              <a:ext cx="752475" cy="1209676"/>
            </a:xfrm>
            <a:prstGeom prst="rect">
              <a:avLst/>
            </a:prstGeom>
          </p:spPr>
        </p:pic>
        <p:sp>
          <p:nvSpPr>
            <p:cNvPr id="3" name="Oval 2"/>
            <p:cNvSpPr/>
            <p:nvPr/>
          </p:nvSpPr>
          <p:spPr>
            <a:xfrm>
              <a:off x="1405559" y="1858617"/>
              <a:ext cx="155448" cy="15544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562134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5962"/>
          </a:xfrm>
        </p:spPr>
        <p:txBody>
          <a:bodyPr/>
          <a:lstStyle/>
          <a:p>
            <a:r>
              <a:rPr lang="en-US" b="1" dirty="0" smtClean="0">
                <a:solidFill>
                  <a:schemeClr val="tx2"/>
                </a:solidFill>
              </a:rPr>
              <a:t>Universality: discret</a:t>
            </a:r>
            <a:r>
              <a:rPr lang="en-US" dirty="0" smtClean="0"/>
              <a:t>e gate sets</a:t>
            </a:r>
            <a:endParaRPr lang="en-US" b="1" dirty="0">
              <a:solidFill>
                <a:schemeClr val="tx2"/>
              </a:solidFill>
            </a:endParaRPr>
          </a:p>
        </p:txBody>
      </p:sp>
      <p:sp>
        <p:nvSpPr>
          <p:cNvPr id="4" name="Date Placeholder 3"/>
          <p:cNvSpPr>
            <a:spLocks noGrp="1"/>
          </p:cNvSpPr>
          <p:nvPr>
            <p:ph type="dt" sz="half" idx="10"/>
          </p:nvPr>
        </p:nvSpPr>
        <p:spPr/>
        <p:txBody>
          <a:bodyPr/>
          <a:lstStyle/>
          <a:p>
            <a:pPr>
              <a:defRPr/>
            </a:pPr>
            <a:r>
              <a:rPr lang="en-US" dirty="0" smtClean="0">
                <a:solidFill>
                  <a:prstClr val="black">
                    <a:tint val="75000"/>
                  </a:prstClr>
                </a:solidFill>
              </a:rPr>
              <a:t>January 26, 2016</a:t>
            </a:r>
            <a:endParaRPr lang="en-US" dirty="0">
              <a:solidFill>
                <a:prstClr val="black">
                  <a:tint val="75000"/>
                </a:prstClr>
              </a:solidFill>
            </a:endParaRPr>
          </a:p>
        </p:txBody>
      </p:sp>
      <p:pic>
        <p:nvPicPr>
          <p:cNvPr id="302082" name="Picture 2"/>
          <p:cNvPicPr>
            <a:picLocks noChangeAspect="1" noChangeArrowheads="1"/>
          </p:cNvPicPr>
          <p:nvPr/>
        </p:nvPicPr>
        <p:blipFill>
          <a:blip r:embed="rId2" cstate="print"/>
          <a:srcRect/>
          <a:stretch>
            <a:fillRect/>
          </a:stretch>
        </p:blipFill>
        <p:spPr bwMode="auto">
          <a:xfrm>
            <a:off x="250371" y="762000"/>
            <a:ext cx="8817429" cy="2667000"/>
          </a:xfrm>
          <a:prstGeom prst="rect">
            <a:avLst/>
          </a:prstGeom>
          <a:noFill/>
          <a:ln w="9525">
            <a:noFill/>
            <a:miter lim="800000"/>
            <a:headEnd/>
            <a:tailEnd/>
          </a:ln>
        </p:spPr>
      </p:pic>
      <p:pic>
        <p:nvPicPr>
          <p:cNvPr id="302083" name="Picture 3"/>
          <p:cNvPicPr>
            <a:picLocks noChangeAspect="1" noChangeArrowheads="1"/>
          </p:cNvPicPr>
          <p:nvPr/>
        </p:nvPicPr>
        <p:blipFill>
          <a:blip r:embed="rId3" cstate="print"/>
          <a:srcRect/>
          <a:stretch>
            <a:fillRect/>
          </a:stretch>
        </p:blipFill>
        <p:spPr bwMode="auto">
          <a:xfrm>
            <a:off x="209550" y="3561791"/>
            <a:ext cx="8705850" cy="857809"/>
          </a:xfrm>
          <a:prstGeom prst="rect">
            <a:avLst/>
          </a:prstGeom>
          <a:noFill/>
          <a:ln w="9525">
            <a:noFill/>
            <a:miter lim="800000"/>
            <a:headEnd/>
            <a:tailEnd/>
          </a:ln>
        </p:spPr>
      </p:pic>
      <p:sp>
        <p:nvSpPr>
          <p:cNvPr id="11" name="TextBox 10"/>
          <p:cNvSpPr txBox="1"/>
          <p:nvPr/>
        </p:nvSpPr>
        <p:spPr>
          <a:xfrm>
            <a:off x="533400" y="4724400"/>
            <a:ext cx="8332409" cy="1200329"/>
          </a:xfrm>
          <a:prstGeom prst="rect">
            <a:avLst/>
          </a:prstGeom>
          <a:noFill/>
        </p:spPr>
        <p:txBody>
          <a:bodyPr wrap="none" rtlCol="0">
            <a:spAutoFit/>
          </a:bodyPr>
          <a:lstStyle/>
          <a:p>
            <a:pPr algn="l"/>
            <a:r>
              <a:rPr lang="en-US" b="1" dirty="0" smtClean="0">
                <a:solidFill>
                  <a:prstClr val="black"/>
                </a:solidFill>
                <a:latin typeface="Calibri"/>
              </a:rPr>
              <a:t>Note:</a:t>
            </a:r>
            <a:r>
              <a:rPr lang="en-US" dirty="0" smtClean="0">
                <a:solidFill>
                  <a:prstClr val="black"/>
                </a:solidFill>
                <a:latin typeface="Calibri"/>
              </a:rPr>
              <a:t> two different complexities implied by this, namely </a:t>
            </a:r>
          </a:p>
          <a:p>
            <a:pPr marL="457200" indent="-457200" algn="l">
              <a:buFontTx/>
              <a:buAutoNum type="alphaLcParenR"/>
            </a:pPr>
            <a:r>
              <a:rPr lang="en-US" dirty="0" smtClean="0">
                <a:solidFill>
                  <a:prstClr val="black"/>
                </a:solidFill>
                <a:latin typeface="Calibri"/>
              </a:rPr>
              <a:t>Cost for finding the factorization, i.e., computation time</a:t>
            </a:r>
          </a:p>
          <a:p>
            <a:pPr marL="457200" indent="-457200" algn="l">
              <a:buFontTx/>
              <a:buAutoNum type="alphaLcParenR"/>
            </a:pPr>
            <a:r>
              <a:rPr lang="en-US" dirty="0" smtClean="0">
                <a:solidFill>
                  <a:prstClr val="black"/>
                </a:solidFill>
                <a:latin typeface="Calibri"/>
              </a:rPr>
              <a:t>Length of the factorization, i.e., as a word over the generators</a:t>
            </a:r>
            <a:endParaRPr lang="en-US" dirty="0">
              <a:solidFill>
                <a:prstClr val="black"/>
              </a:solidFill>
              <a:latin typeface="Calibri"/>
            </a:endParaRPr>
          </a:p>
        </p:txBody>
      </p:sp>
      <p:sp>
        <p:nvSpPr>
          <p:cNvPr id="12" name="TextBox 11"/>
          <p:cNvSpPr txBox="1"/>
          <p:nvPr/>
        </p:nvSpPr>
        <p:spPr>
          <a:xfrm>
            <a:off x="5791200" y="6611779"/>
            <a:ext cx="2648482" cy="246221"/>
          </a:xfrm>
          <a:prstGeom prst="rect">
            <a:avLst/>
          </a:prstGeom>
          <a:noFill/>
        </p:spPr>
        <p:txBody>
          <a:bodyPr wrap="none" rtlCol="0">
            <a:spAutoFit/>
          </a:bodyPr>
          <a:lstStyle/>
          <a:p>
            <a:r>
              <a:rPr lang="en-US" sz="1000" b="1" dirty="0" smtClean="0">
                <a:solidFill>
                  <a:srgbClr val="0000FF"/>
                </a:solidFill>
                <a:latin typeface="Calibri"/>
              </a:rPr>
              <a:t>[Source: Dawson, Nielsen, quant-ph/0505030]</a:t>
            </a:r>
            <a:endParaRPr lang="en-US" sz="1000" b="1" dirty="0">
              <a:solidFill>
                <a:srgbClr val="0000FF"/>
              </a:solidFill>
              <a:latin typeface="Calibri"/>
            </a:endParaRPr>
          </a:p>
        </p:txBody>
      </p:sp>
      <p:sp>
        <p:nvSpPr>
          <p:cNvPr id="3" name="Footer Placeholder 2"/>
          <p:cNvSpPr>
            <a:spLocks noGrp="1"/>
          </p:cNvSpPr>
          <p:nvPr>
            <p:ph type="ftr" sz="quarter" idx="11"/>
          </p:nvPr>
        </p:nvSpPr>
        <p:spPr/>
        <p:txBody>
          <a:bodyPr/>
          <a:lstStyle/>
          <a:p>
            <a:pPr>
              <a:defRPr/>
            </a:pPr>
            <a:r>
              <a:rPr lang="en-US" dirty="0" smtClean="0">
                <a:solidFill>
                  <a:prstClr val="black">
                    <a:tint val="75000"/>
                  </a:prstClr>
                </a:solidFill>
              </a:rPr>
              <a:t>M. Roetteler</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B1518B8D-8644-4C2C-8A75-8459167D0B01}" type="slidenum">
              <a:rPr lang="en-US" smtClean="0">
                <a:solidFill>
                  <a:prstClr val="black">
                    <a:tint val="75000"/>
                  </a:prstClr>
                </a:solidFill>
              </a:rPr>
              <a:pPr>
                <a:defRPr/>
              </a:pPr>
              <a:t>14</a:t>
            </a:fld>
            <a:endParaRPr lang="en-US" dirty="0">
              <a:solidFill>
                <a:prstClr val="black">
                  <a:tint val="75000"/>
                </a:prstClr>
              </a:solidFill>
            </a:endParaRPr>
          </a:p>
        </p:txBody>
      </p:sp>
      <p:sp>
        <p:nvSpPr>
          <p:cNvPr id="6" name="Oval 5"/>
          <p:cNvSpPr/>
          <p:nvPr/>
        </p:nvSpPr>
        <p:spPr>
          <a:xfrm>
            <a:off x="4038600" y="4026079"/>
            <a:ext cx="1524000" cy="5334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prstClr val="white"/>
              </a:solidFill>
            </a:endParaRPr>
          </a:p>
        </p:txBody>
      </p:sp>
    </p:spTree>
    <p:extLst>
      <p:ext uri="{BB962C8B-B14F-4D97-AF65-F5344CB8AC3E}">
        <p14:creationId xmlns:p14="http://schemas.microsoft.com/office/powerpoint/2010/main" val="97974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5962"/>
          </a:xfrm>
        </p:spPr>
        <p:txBody>
          <a:bodyPr/>
          <a:lstStyle/>
          <a:p>
            <a:r>
              <a:rPr lang="en-US" b="1" dirty="0" smtClean="0">
                <a:solidFill>
                  <a:schemeClr val="tx2"/>
                </a:solidFill>
              </a:rPr>
              <a:t>Solovay-Kitaev algorithm</a:t>
            </a:r>
            <a:endParaRPr lang="en-US" b="1" dirty="0">
              <a:solidFill>
                <a:schemeClr val="tx2"/>
              </a:solidFill>
            </a:endParaRP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7" name="Footer Placeholder 6"/>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8" name="Slide Number Placeholder 7"/>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518B8D-8644-4C2C-8A75-8459167D0B01}" type="slidenum">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pic>
        <p:nvPicPr>
          <p:cNvPr id="301058" name="Picture 2"/>
          <p:cNvPicPr>
            <a:picLocks noChangeAspect="1" noChangeArrowheads="1"/>
          </p:cNvPicPr>
          <p:nvPr/>
        </p:nvPicPr>
        <p:blipFill>
          <a:blip r:embed="rId2" cstate="print"/>
          <a:srcRect/>
          <a:stretch>
            <a:fillRect/>
          </a:stretch>
        </p:blipFill>
        <p:spPr bwMode="auto">
          <a:xfrm>
            <a:off x="1371600" y="1752600"/>
            <a:ext cx="5562600" cy="3055591"/>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9" name="TextBox 8"/>
              <p:cNvSpPr txBox="1"/>
              <p:nvPr/>
            </p:nvSpPr>
            <p:spPr>
              <a:xfrm>
                <a:off x="150666" y="914400"/>
                <a:ext cx="9069534" cy="83099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Goal: </a:t>
                </a: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Approximate unitaries by elements of dense subgroup </a:t>
                </a:r>
                <a14:m>
                  <m:oMath xmlns:m="http://schemas.openxmlformats.org/officeDocument/2006/math">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𝐺</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𝑈</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oMath>
                </a14:m>
                <a:r>
                  <a:rPr kumimoji="1" lang="en-US" sz="24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Basic idea: </a:t>
                </a: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Successive refining of a “net” using commutators </a:t>
                </a:r>
                <a:endParaRPr kumimoji="1" lang="en-US" sz="24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50666" y="914400"/>
                <a:ext cx="9069534" cy="830997"/>
              </a:xfrm>
              <a:prstGeom prst="rect">
                <a:avLst/>
              </a:prstGeom>
              <a:blipFill rotWithShape="0">
                <a:blip r:embed="rId3"/>
                <a:stretch>
                  <a:fillRect l="-1075" t="-5882" b="-16176"/>
                </a:stretch>
              </a:blipFill>
            </p:spPr>
            <p:txBody>
              <a:bodyPr/>
              <a:lstStyle/>
              <a:p>
                <a:r>
                  <a:rPr lang="en-US">
                    <a:noFill/>
                  </a:rPr>
                  <a:t> </a:t>
                </a:r>
              </a:p>
            </p:txBody>
          </p:sp>
        </mc:Fallback>
      </mc:AlternateContent>
      <p:sp>
        <p:nvSpPr>
          <p:cNvPr id="10" name="TextBox 9"/>
          <p:cNvSpPr txBox="1"/>
          <p:nvPr/>
        </p:nvSpPr>
        <p:spPr>
          <a:xfrm>
            <a:off x="304800" y="4842808"/>
            <a:ext cx="8686800" cy="19389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Implementations:</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1" lang="en-US" sz="2000" b="1" i="0" u="none" strike="noStrike" kern="1200" cap="none" spc="0" normalizeH="0" baseline="0" noProof="0" dirty="0" smtClean="0">
                <a:ln>
                  <a:noFill/>
                </a:ln>
                <a:solidFill>
                  <a:srgbClr val="0000FF"/>
                </a:solidFill>
                <a:effectLst/>
                <a:uLnTx/>
                <a:uFillTx/>
                <a:latin typeface="Calibri"/>
                <a:ea typeface="ＭＳ Ｐゴシック" pitchFamily="50" charset="-128"/>
                <a:cs typeface="+mn-cs"/>
              </a:rPr>
              <a:t> [</a:t>
            </a:r>
            <a:r>
              <a:rPr kumimoji="1" lang="en-US" sz="2000" b="1" i="0" u="none" strike="noStrike" kern="1200" cap="none" spc="0" normalizeH="0" baseline="0" noProof="0" dirty="0" smtClean="0">
                <a:ln>
                  <a:noFill/>
                </a:ln>
                <a:solidFill>
                  <a:srgbClr val="0000FF"/>
                </a:solidFill>
                <a:effectLst/>
                <a:uLnTx/>
                <a:uFillTx/>
                <a:latin typeface="Calibri"/>
                <a:ea typeface="ＭＳ Ｐゴシック" pitchFamily="50" charset="-128"/>
                <a:cs typeface="+mn-cs"/>
              </a:rPr>
              <a:t>Kitaev</a:t>
            </a:r>
            <a:r>
              <a:rPr kumimoji="1" lang="en-US" sz="2000" b="1" i="0" u="none" strike="noStrike" kern="1200" cap="none" spc="0" normalizeH="0" baseline="0" noProof="0" dirty="0" smtClean="0">
                <a:ln>
                  <a:noFill/>
                </a:ln>
                <a:solidFill>
                  <a:srgbClr val="0000FF"/>
                </a:solidFill>
                <a:effectLst/>
                <a:uLnTx/>
                <a:uFillTx/>
                <a:latin typeface="Calibri"/>
                <a:ea typeface="ＭＳ Ｐゴシック" pitchFamily="50" charset="-128"/>
                <a:cs typeface="+mn-cs"/>
              </a:rPr>
              <a:t>, Shen, </a:t>
            </a:r>
            <a:r>
              <a:rPr kumimoji="1" lang="en-US" sz="2000" b="1" i="0" u="none" strike="noStrike" kern="1200" cap="none" spc="0" normalizeH="0" baseline="0" noProof="0" dirty="0" smtClean="0">
                <a:ln>
                  <a:noFill/>
                </a:ln>
                <a:solidFill>
                  <a:srgbClr val="0000FF"/>
                </a:solidFill>
                <a:effectLst/>
                <a:uLnTx/>
                <a:uFillTx/>
                <a:latin typeface="Calibri"/>
                <a:ea typeface="ＭＳ Ｐゴシック" pitchFamily="50" charset="-128"/>
                <a:cs typeface="+mn-cs"/>
              </a:rPr>
              <a:t>Vyialyi</a:t>
            </a:r>
            <a:r>
              <a:rPr kumimoji="1" lang="en-US" sz="2000" b="1" i="0" u="none" strike="noStrike" kern="1200" cap="none" spc="0" normalizeH="0" baseline="0" noProof="0" dirty="0" smtClean="0">
                <a:ln>
                  <a:noFill/>
                </a:ln>
                <a:solidFill>
                  <a:srgbClr val="0000FF"/>
                </a:solidFill>
                <a:effectLst/>
                <a:uLnTx/>
                <a:uFillTx/>
                <a:latin typeface="Calibri"/>
                <a:ea typeface="ＭＳ Ｐゴシック" pitchFamily="50" charset="-128"/>
                <a:cs typeface="+mn-cs"/>
              </a:rPr>
              <a:t>, AMS 2002]: </a:t>
            </a: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log</a:t>
            </a:r>
            <a:r>
              <a:rPr kumimoji="1" lang="en-US" sz="2000" b="0" i="0" u="none" strike="noStrike" kern="1200" cap="none" spc="0" normalizeH="0" baseline="30000" noProof="0" dirty="0" smtClean="0">
                <a:ln>
                  <a:noFill/>
                </a:ln>
                <a:solidFill>
                  <a:prstClr val="black"/>
                </a:solidFill>
                <a:effectLst/>
                <a:uLnTx/>
                <a:uFillTx/>
                <a:latin typeface="Calibri"/>
                <a:ea typeface="ＭＳ Ｐゴシック" pitchFamily="50" charset="-128"/>
                <a:cs typeface="+mn-cs"/>
              </a:rPr>
              <a:t>3+</a:t>
            </a:r>
            <a:r>
              <a:rPr kumimoji="1" lang="el-GR" sz="2000" b="0" i="0" u="none" strike="noStrike" kern="1200" cap="none" spc="0" normalizeH="0" baseline="30000" noProof="0" dirty="0" smtClean="0">
                <a:ln>
                  <a:noFill/>
                </a:ln>
                <a:solidFill>
                  <a:prstClr val="black"/>
                </a:solidFill>
                <a:effectLst/>
                <a:uLnTx/>
                <a:uFillTx/>
                <a:latin typeface="Calibri"/>
                <a:ea typeface="ＭＳ Ｐゴシック" pitchFamily="50" charset="-128"/>
                <a:cs typeface="+mn-cs"/>
              </a:rPr>
              <a:t>δ </a:t>
            </a: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(1/</a:t>
            </a:r>
            <a:r>
              <a:rPr kumimoji="1" lang="el-GR"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ε</a:t>
            </a: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time, log</a:t>
            </a:r>
            <a:r>
              <a:rPr kumimoji="1" lang="en-US" sz="2000" b="0" i="0" u="none" strike="noStrike" kern="1200" cap="none" spc="0" normalizeH="0" baseline="30000" noProof="0" dirty="0" smtClean="0">
                <a:ln>
                  <a:noFill/>
                </a:ln>
                <a:solidFill>
                  <a:prstClr val="black"/>
                </a:solidFill>
                <a:effectLst/>
                <a:uLnTx/>
                <a:uFillTx/>
                <a:latin typeface="Calibri"/>
                <a:ea typeface="ＭＳ Ｐゴシック" pitchFamily="50" charset="-128"/>
                <a:cs typeface="+mn-cs"/>
              </a:rPr>
              <a:t>3+</a:t>
            </a:r>
            <a:r>
              <a:rPr kumimoji="1" lang="el-GR" sz="2000" b="0" i="0" u="none" strike="noStrike" kern="1200" cap="none" spc="0" normalizeH="0" baseline="30000" noProof="0" dirty="0" smtClean="0">
                <a:ln>
                  <a:noFill/>
                </a:ln>
                <a:solidFill>
                  <a:prstClr val="black"/>
                </a:solidFill>
                <a:effectLst/>
                <a:uLnTx/>
                <a:uFillTx/>
                <a:latin typeface="Calibri"/>
                <a:ea typeface="ＭＳ Ｐゴシック" pitchFamily="50" charset="-128"/>
                <a:cs typeface="+mn-cs"/>
              </a:rPr>
              <a:t>δ</a:t>
            </a: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(1/</a:t>
            </a:r>
            <a:r>
              <a:rPr kumimoji="1" lang="el-GR"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ε</a:t>
            </a: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length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1" lang="en-US" sz="8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1" lang="en-US" sz="2000" b="1" i="0" u="none" strike="noStrike" kern="1200" cap="none" spc="0" normalizeH="0" baseline="0" noProof="0" dirty="0" smtClean="0">
                <a:ln>
                  <a:noFill/>
                </a:ln>
                <a:solidFill>
                  <a:srgbClr val="0000FF"/>
                </a:solidFill>
                <a:effectLst/>
                <a:uLnTx/>
                <a:uFillTx/>
                <a:latin typeface="Calibri"/>
                <a:ea typeface="ＭＳ Ｐゴシック" pitchFamily="50" charset="-128"/>
                <a:cs typeface="+mn-cs"/>
              </a:rPr>
              <a:t> [Dawson, Nielsen, quant-ph/0505030]: </a:t>
            </a: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log</a:t>
            </a:r>
            <a:r>
              <a:rPr kumimoji="1" lang="en-US" sz="2000" b="0" i="0" u="none" strike="noStrike" kern="1200" cap="none" spc="0" normalizeH="0" baseline="30000" noProof="0" dirty="0" smtClean="0">
                <a:ln>
                  <a:noFill/>
                </a:ln>
                <a:solidFill>
                  <a:prstClr val="black"/>
                </a:solidFill>
                <a:effectLst/>
                <a:uLnTx/>
                <a:uFillTx/>
                <a:latin typeface="Calibri"/>
                <a:ea typeface="ＭＳ Ｐゴシック" pitchFamily="50" charset="-128"/>
                <a:cs typeface="+mn-cs"/>
              </a:rPr>
              <a:t>2.71</a:t>
            </a:r>
            <a:r>
              <a:rPr kumimoji="1" lang="el-GR" sz="2000" b="0" i="0" u="none" strike="noStrike" kern="1200" cap="none" spc="0" normalizeH="0" baseline="30000" noProof="0" dirty="0" smtClean="0">
                <a:ln>
                  <a:noFill/>
                </a:ln>
                <a:solidFill>
                  <a:prstClr val="black"/>
                </a:solidFill>
                <a:effectLst/>
                <a:uLnTx/>
                <a:uFillTx/>
                <a:latin typeface="Calibri"/>
                <a:ea typeface="ＭＳ Ｐゴシック" pitchFamily="50" charset="-128"/>
                <a:cs typeface="+mn-cs"/>
              </a:rPr>
              <a:t> </a:t>
            </a: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(1/</a:t>
            </a:r>
            <a:r>
              <a:rPr kumimoji="1" lang="el-GR"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ε</a:t>
            </a: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time, log</a:t>
            </a:r>
            <a:r>
              <a:rPr kumimoji="1" lang="en-US" sz="2000" b="0" i="0" u="none" strike="noStrike" kern="1200" cap="none" spc="0" normalizeH="0" baseline="30000" noProof="0" dirty="0" smtClean="0">
                <a:ln>
                  <a:noFill/>
                </a:ln>
                <a:solidFill>
                  <a:prstClr val="black"/>
                </a:solidFill>
                <a:effectLst/>
                <a:uLnTx/>
                <a:uFillTx/>
                <a:latin typeface="Calibri"/>
                <a:ea typeface="ＭＳ Ｐゴシック" pitchFamily="50" charset="-128"/>
                <a:cs typeface="+mn-cs"/>
              </a:rPr>
              <a:t>3.97</a:t>
            </a:r>
            <a:r>
              <a:rPr kumimoji="1" lang="el-GR" sz="2000" b="0" i="0" u="none" strike="noStrike" kern="1200" cap="none" spc="0" normalizeH="0" baseline="30000" noProof="0" dirty="0" smtClean="0">
                <a:ln>
                  <a:noFill/>
                </a:ln>
                <a:solidFill>
                  <a:prstClr val="black"/>
                </a:solidFill>
                <a:effectLst/>
                <a:uLnTx/>
                <a:uFillTx/>
                <a:latin typeface="Calibri"/>
                <a:ea typeface="ＭＳ Ｐゴシック" pitchFamily="50" charset="-128"/>
                <a:cs typeface="+mn-cs"/>
              </a:rPr>
              <a:t> </a:t>
            </a: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(1/</a:t>
            </a:r>
            <a:r>
              <a:rPr kumimoji="1" lang="el-GR"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ε</a:t>
            </a: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length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1" lang="en-US" sz="8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1" lang="en-US" sz="2000" b="1" i="0" u="none" strike="noStrike" kern="1200" cap="none" spc="0" normalizeH="0" baseline="0" noProof="0" dirty="0" smtClean="0">
                <a:ln>
                  <a:noFill/>
                </a:ln>
                <a:solidFill>
                  <a:srgbClr val="0000FF"/>
                </a:solidFill>
                <a:effectLst/>
                <a:uLnTx/>
                <a:uFillTx/>
                <a:latin typeface="Calibri"/>
                <a:ea typeface="ＭＳ Ｐゴシック" pitchFamily="50" charset="-128"/>
                <a:cs typeface="+mn-cs"/>
              </a:rPr>
              <a:t> [Harrow, </a:t>
            </a:r>
            <a:r>
              <a:rPr kumimoji="1" lang="en-US" sz="2000" b="1" i="0" u="none" strike="noStrike" kern="1200" cap="none" spc="0" normalizeH="0" baseline="0" noProof="0" dirty="0" smtClean="0">
                <a:ln>
                  <a:noFill/>
                </a:ln>
                <a:solidFill>
                  <a:srgbClr val="0000FF"/>
                </a:solidFill>
                <a:effectLst/>
                <a:uLnTx/>
                <a:uFillTx/>
                <a:latin typeface="Calibri"/>
                <a:ea typeface="ＭＳ Ｐゴシック" pitchFamily="50" charset="-128"/>
                <a:cs typeface="+mn-cs"/>
              </a:rPr>
              <a:t>Recht</a:t>
            </a:r>
            <a:r>
              <a:rPr kumimoji="1" lang="en-US" sz="2000" b="1" i="0" u="none" strike="noStrike" kern="1200" cap="none" spc="0" normalizeH="0" baseline="0" noProof="0" dirty="0" smtClean="0">
                <a:ln>
                  <a:noFill/>
                </a:ln>
                <a:solidFill>
                  <a:srgbClr val="0000FF"/>
                </a:solidFill>
                <a:effectLst/>
                <a:uLnTx/>
                <a:uFillTx/>
                <a:latin typeface="Calibri"/>
                <a:ea typeface="ＭＳ Ｐゴシック" pitchFamily="50" charset="-128"/>
                <a:cs typeface="+mn-cs"/>
              </a:rPr>
              <a:t>, Chuang, quant-ph/0111031]: </a:t>
            </a: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non-constructive, log (1/</a:t>
            </a:r>
            <a:r>
              <a:rPr kumimoji="1" lang="el-GR"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ε</a:t>
            </a: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length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1" lang="en-US" sz="20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sp>
        <p:nvSpPr>
          <p:cNvPr id="11" name="TextBox 10"/>
          <p:cNvSpPr txBox="1"/>
          <p:nvPr/>
        </p:nvSpPr>
        <p:spPr>
          <a:xfrm>
            <a:off x="5562600" y="4267200"/>
            <a:ext cx="3367973" cy="30777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400" b="1" i="0" u="none" strike="noStrike" kern="1200" cap="none" spc="0" normalizeH="0" baseline="0" noProof="0" dirty="0" smtClean="0">
                <a:ln>
                  <a:noFill/>
                </a:ln>
                <a:solidFill>
                  <a:srgbClr val="0000FF"/>
                </a:solidFill>
                <a:effectLst/>
                <a:uLnTx/>
                <a:uFillTx/>
                <a:latin typeface="Calibri"/>
                <a:ea typeface="ＭＳ Ｐゴシック" pitchFamily="50" charset="-128"/>
                <a:cs typeface="+mn-cs"/>
              </a:rPr>
              <a:t>[Image source: Nielsen/Chuang, CUP 2000]</a:t>
            </a:r>
            <a:endParaRPr kumimoji="1" lang="en-US" sz="1400" b="1" i="0" u="none" strike="noStrike" kern="1200" cap="none" spc="0" normalizeH="0" baseline="0" noProof="0" dirty="0">
              <a:ln>
                <a:noFill/>
              </a:ln>
              <a:solidFill>
                <a:srgbClr val="0000FF"/>
              </a:solidFill>
              <a:effectLst/>
              <a:uLnTx/>
              <a:uFillTx/>
              <a:latin typeface="Calibri"/>
              <a:ea typeface="ＭＳ Ｐゴシック" pitchFamily="50" charset="-128"/>
              <a:cs typeface="+mn-cs"/>
            </a:endParaRPr>
          </a:p>
        </p:txBody>
      </p:sp>
    </p:spTree>
    <p:extLst>
      <p:ext uri="{BB962C8B-B14F-4D97-AF65-F5344CB8AC3E}">
        <p14:creationId xmlns:p14="http://schemas.microsoft.com/office/powerpoint/2010/main" val="19029139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slide1.png"/>
          <p:cNvPicPr>
            <a:picLocks noChangeAspect="1"/>
          </p:cNvPicPr>
          <p:nvPr/>
        </p:nvPicPr>
        <p:blipFill>
          <a:blip r:embed="rId3" cstate="print"/>
          <a:stretch>
            <a:fillRect/>
          </a:stretch>
        </p:blipFill>
        <p:spPr>
          <a:xfrm>
            <a:off x="533400" y="1411827"/>
            <a:ext cx="3352800" cy="4850609"/>
          </a:xfrm>
          <a:prstGeom prst="rect">
            <a:avLst/>
          </a:prstGeom>
        </p:spPr>
      </p:pic>
      <p:sp>
        <p:nvSpPr>
          <p:cNvPr id="6" name="TextBox 5"/>
          <p:cNvSpPr txBox="1"/>
          <p:nvPr/>
        </p:nvSpPr>
        <p:spPr>
          <a:xfrm>
            <a:off x="0" y="0"/>
            <a:ext cx="9144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060"/>
                </a:solidFill>
                <a:effectLst/>
                <a:uLnTx/>
                <a:uFillTx/>
                <a:latin typeface="Calibri"/>
                <a:ea typeface="ＭＳ Ｐゴシック" pitchFamily="50" charset="-128"/>
                <a:cs typeface="Arial" charset="0"/>
              </a:rPr>
              <a:t>Single qubit gates: synthesis methods</a:t>
            </a:r>
            <a:endParaRPr kumimoji="0" lang="uk-UA" sz="4000" b="1" i="0" u="none" strike="noStrike" kern="1200" cap="none" spc="0" normalizeH="0" baseline="0" noProof="0" dirty="0">
              <a:ln>
                <a:noFill/>
              </a:ln>
              <a:solidFill>
                <a:srgbClr val="002060"/>
              </a:solidFill>
              <a:effectLst/>
              <a:uLnTx/>
              <a:uFillTx/>
              <a:latin typeface="Calibri"/>
              <a:ea typeface="ＭＳ Ｐゴシック" pitchFamily="50" charset="-128"/>
              <a:cs typeface="Arial" charset="0"/>
            </a:endParaRPr>
          </a:p>
        </p:txBody>
      </p:sp>
      <p:sp>
        <p:nvSpPr>
          <p:cNvPr id="7" name="TextBox 6"/>
          <p:cNvSpPr txBox="1"/>
          <p:nvPr/>
        </p:nvSpPr>
        <p:spPr>
          <a:xfrm>
            <a:off x="381000" y="756550"/>
            <a:ext cx="9144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Arial" charset="0"/>
              </a:rPr>
              <a:t>Basic idea:</a:t>
            </a:r>
            <a:endParaRPr kumimoji="0" lang="uk-UA" sz="2000" b="0" i="0" u="none" strike="noStrike" kern="1200" cap="none" spc="0" normalizeH="0" baseline="0" noProof="0" dirty="0">
              <a:ln>
                <a:noFill/>
              </a:ln>
              <a:solidFill>
                <a:prstClr val="black"/>
              </a:solidFill>
              <a:effectLst/>
              <a:uLnTx/>
              <a:uFillTx/>
              <a:latin typeface="Calibri"/>
              <a:ea typeface="ＭＳ Ｐゴシック" pitchFamily="50" charset="-128"/>
              <a:cs typeface="Arial"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247" y="1295400"/>
            <a:ext cx="4419600" cy="4003895"/>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4284380" y="5373359"/>
                <a:ext cx="4834220" cy="10156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Shown are all unitaries in </a:t>
                </a:r>
                <a14:m>
                  <m:oMath xmlns:m="http://schemas.openxmlformats.org/officeDocument/2006/math">
                    <m:r>
                      <a:rPr kumimoji="1" lang="en-US"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𝐻</m:t>
                    </m:r>
                    <m:r>
                      <a:rPr kumimoji="1" lang="en-US"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1" lang="en-US"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𝑇</m:t>
                    </m:r>
                    <m:r>
                      <a:rPr kumimoji="1" lang="en-US"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oMath>
                </a14:m>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that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0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a</a:t>
                </a: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re obtainable from a simple round-off procedure and have T-count </a:t>
                </a:r>
                <a14:m>
                  <m:oMath xmlns:m="http://schemas.openxmlformats.org/officeDocument/2006/math">
                    <m:r>
                      <a:rPr kumimoji="1" lang="en-US"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≤12.</m:t>
                    </m:r>
                  </m:oMath>
                </a14:m>
                <a:endParaRPr kumimoji="1" lang="en-US" sz="20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4284380" y="5373359"/>
                <a:ext cx="4834220" cy="1015663"/>
              </a:xfrm>
              <a:prstGeom prst="rect">
                <a:avLst/>
              </a:prstGeom>
              <a:blipFill rotWithShape="0">
                <a:blip r:embed="rId5"/>
                <a:stretch>
                  <a:fillRect t="-2994" b="-9581"/>
                </a:stretch>
              </a:blipFill>
            </p:spPr>
            <p:txBody>
              <a:bodyPr/>
              <a:lstStyle/>
              <a:p>
                <a:r>
                  <a:rPr lang="en-US">
                    <a:noFill/>
                  </a:rPr>
                  <a:t> </a:t>
                </a:r>
              </a:p>
            </p:txBody>
          </p:sp>
        </mc:Fallback>
      </mc:AlternateContent>
      <p:sp>
        <p:nvSpPr>
          <p:cNvPr id="8" name="TextBox 7"/>
          <p:cNvSpPr txBox="1"/>
          <p:nvPr/>
        </p:nvSpPr>
        <p:spPr>
          <a:xfrm>
            <a:off x="1676400" y="762000"/>
            <a:ext cx="5568960"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000" b="1" i="0" u="none" strike="noStrike" kern="1200" cap="none" spc="0" normalizeH="0" baseline="0" noProof="0" dirty="0" smtClean="0">
                <a:ln>
                  <a:noFill/>
                </a:ln>
                <a:solidFill>
                  <a:srgbClr val="0000FF"/>
                </a:solidFill>
                <a:effectLst/>
                <a:uLnTx/>
                <a:uFillTx/>
                <a:latin typeface="Calibri" pitchFamily="34" charset="0"/>
                <a:ea typeface="ＭＳ Ｐゴシック" pitchFamily="50" charset="-128"/>
                <a:cs typeface="+mn-cs"/>
                <a:hlinkClick r:id="rId6"/>
              </a:rPr>
              <a:t>[Kliuchnikov/Maslov/Mosca 2012], </a:t>
            </a:r>
            <a:r>
              <a:rPr kumimoji="1" lang="en-US" sz="2000" b="1" i="0" u="none" strike="noStrike" kern="1200" cap="none" spc="0" normalizeH="0" baseline="0" noProof="0" dirty="0" smtClean="0">
                <a:ln>
                  <a:noFill/>
                </a:ln>
                <a:solidFill>
                  <a:srgbClr val="0000FF"/>
                </a:solidFill>
                <a:effectLst/>
                <a:uLnTx/>
                <a:uFillTx/>
                <a:latin typeface="Calibri" pitchFamily="34" charset="0"/>
                <a:ea typeface="ＭＳ Ｐゴシック" pitchFamily="50" charset="-128"/>
                <a:cs typeface="+mn-cs"/>
                <a:hlinkClick r:id="rId7"/>
              </a:rPr>
              <a:t>[Selinger 2012]</a:t>
            </a:r>
            <a:endParaRPr kumimoji="1" lang="en-US" sz="2000" b="1" i="0" u="none" strike="noStrike" kern="1200" cap="none" spc="0" normalizeH="0" baseline="0" noProof="0" dirty="0">
              <a:ln>
                <a:noFill/>
              </a:ln>
              <a:solidFill>
                <a:srgbClr val="0000FF"/>
              </a:solidFill>
              <a:effectLst/>
              <a:uLnTx/>
              <a:uFillTx/>
              <a:latin typeface="Calibri" pitchFamily="34" charset="0"/>
              <a:ea typeface="ＭＳ Ｐゴシック" pitchFamily="50" charset="-128"/>
              <a:cs typeface="+mn-cs"/>
            </a:endParaRPr>
          </a:p>
        </p:txBody>
      </p:sp>
      <p:sp>
        <p:nvSpPr>
          <p:cNvPr id="12" name="TextBox 11"/>
          <p:cNvSpPr txBox="1"/>
          <p:nvPr/>
        </p:nvSpPr>
        <p:spPr>
          <a:xfrm>
            <a:off x="6022628" y="6596390"/>
            <a:ext cx="2076209" cy="2616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100" b="0" i="0" u="none" strike="noStrike" kern="1200" cap="none" spc="0" normalizeH="0" baseline="0" noProof="0" dirty="0" smtClean="0">
                <a:ln>
                  <a:noFill/>
                </a:ln>
                <a:solidFill>
                  <a:srgbClr val="0000FF"/>
                </a:solidFill>
                <a:effectLst/>
                <a:uLnTx/>
                <a:uFillTx/>
                <a:latin typeface="Calibri"/>
                <a:ea typeface="ＭＳ Ｐゴシック" pitchFamily="50" charset="-128"/>
                <a:cs typeface="+mn-cs"/>
              </a:rPr>
              <a:t>[Slide concept by V. Kliuchnikov]</a:t>
            </a:r>
            <a:endParaRPr kumimoji="1" lang="en-US" sz="1100" b="0" i="0" u="none" strike="noStrike" kern="1200" cap="none" spc="0" normalizeH="0" baseline="0" noProof="0" dirty="0">
              <a:ln>
                <a:noFill/>
              </a:ln>
              <a:solidFill>
                <a:srgbClr val="0000FF"/>
              </a:solidFill>
              <a:effectLst/>
              <a:uLnTx/>
              <a:uFillTx/>
              <a:latin typeface="Calibri"/>
              <a:ea typeface="ＭＳ Ｐゴシック" pitchFamily="50" charset="-128"/>
              <a:cs typeface="+mn-cs"/>
            </a:endParaRPr>
          </a:p>
        </p:txBody>
      </p:sp>
    </p:spTree>
    <p:extLst>
      <p:ext uri="{BB962C8B-B14F-4D97-AF65-F5344CB8AC3E}">
        <p14:creationId xmlns:p14="http://schemas.microsoft.com/office/powerpoint/2010/main" val="14300103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idx="4294967295"/>
          </p:nvPr>
        </p:nvSpPr>
        <p:spPr>
          <a:xfrm>
            <a:off x="1073436" y="221935"/>
            <a:ext cx="6171768" cy="858691"/>
          </a:xfrm>
          <a:ln/>
        </p:spPr>
        <p:txBody>
          <a:bodyPr vert="horz" lIns="68580" tIns="22632" rIns="68580" bIns="34290" rtlCol="0" anchor="ctr">
            <a:normAutofit/>
          </a:bodyPr>
          <a:lstStyle/>
          <a:p>
            <a:pPr algn="ctr">
              <a:tabLst>
                <a:tab pos="305678" algn="l"/>
                <a:tab pos="611357" algn="l"/>
                <a:tab pos="917035" algn="l"/>
                <a:tab pos="1222713" algn="l"/>
                <a:tab pos="1528391" algn="l"/>
                <a:tab pos="1834070" algn="l"/>
                <a:tab pos="2139748" algn="l"/>
                <a:tab pos="2445426" algn="l"/>
                <a:tab pos="2751104" algn="l"/>
                <a:tab pos="3056782" algn="l"/>
                <a:tab pos="3362461" algn="l"/>
                <a:tab pos="3668138" algn="l"/>
                <a:tab pos="3973817" algn="l"/>
                <a:tab pos="4279495" algn="l"/>
                <a:tab pos="4585174" algn="l"/>
                <a:tab pos="4890851" algn="l"/>
                <a:tab pos="5196530" algn="l"/>
                <a:tab pos="5502208" algn="l"/>
                <a:tab pos="5807886" algn="l"/>
                <a:tab pos="6113564" algn="l"/>
              </a:tabLst>
            </a:pPr>
            <a:r>
              <a:rPr lang="en-CA" dirty="0">
                <a:solidFill>
                  <a:schemeClr val="tx2">
                    <a:lumMod val="75000"/>
                  </a:schemeClr>
                </a:solidFill>
                <a:cs typeface="Segoe UI Light" panose="020B0502040204020203" pitchFamily="34" charset="0"/>
              </a:rPr>
              <a:t>Quantum compiling</a:t>
            </a:r>
          </a:p>
        </p:txBody>
      </p:sp>
      <p:sp>
        <p:nvSpPr>
          <p:cNvPr id="5122" name="AutoShape 2"/>
          <p:cNvSpPr>
            <a:spLocks noChangeArrowheads="1"/>
          </p:cNvSpPr>
          <p:nvPr/>
        </p:nvSpPr>
        <p:spPr bwMode="auto">
          <a:xfrm rot="16200000">
            <a:off x="1411027" y="3373335"/>
            <a:ext cx="1114157" cy="285150"/>
          </a:xfrm>
          <a:prstGeom prst="leftArrow">
            <a:avLst>
              <a:gd name="adj1" fmla="val 50000"/>
              <a:gd name="adj2" fmla="val 112121"/>
            </a:avLst>
          </a:prstGeom>
          <a:solidFill>
            <a:schemeClr val="bg1"/>
          </a:solidFill>
          <a:ln w="9525" cap="flat">
            <a:solidFill>
              <a:srgbClr val="808080"/>
            </a:solidFill>
            <a:round/>
            <a:headEnd/>
            <a:tailEnd/>
          </a:ln>
          <a:effectLst/>
          <a:extLst/>
        </p:spPr>
        <p:txBody>
          <a:bodyPr wrap="none" anchor="ctr"/>
          <a:lstStyle/>
          <a:p>
            <a:pPr algn="l" defTabSz="685800" fontAlgn="auto">
              <a:spcBef>
                <a:spcPts val="0"/>
              </a:spcBef>
              <a:spcAft>
                <a:spcPts val="0"/>
              </a:spcAft>
            </a:pPr>
            <a:endParaRPr kumimoji="0" lang="en-US" sz="1225" dirty="0">
              <a:solidFill>
                <a:prstClr val="black"/>
              </a:solidFill>
              <a:latin typeface="Calibri" panose="020F0502020204030204"/>
              <a:ea typeface="+mn-ea"/>
            </a:endParaRPr>
          </a:p>
        </p:txBody>
      </p:sp>
      <p:sp>
        <p:nvSpPr>
          <p:cNvPr id="5123" name="AutoShape 3"/>
          <p:cNvSpPr>
            <a:spLocks noChangeArrowheads="1"/>
          </p:cNvSpPr>
          <p:nvPr/>
        </p:nvSpPr>
        <p:spPr bwMode="auto">
          <a:xfrm>
            <a:off x="381001" y="4128698"/>
            <a:ext cx="3200131" cy="1187145"/>
          </a:xfrm>
          <a:prstGeom prst="roundRect">
            <a:avLst>
              <a:gd name="adj" fmla="val 16667"/>
            </a:avLst>
          </a:prstGeom>
          <a:solidFill>
            <a:srgbClr val="FFCC99"/>
          </a:solidFill>
          <a:ln w="9525" cap="flat">
            <a:solidFill>
              <a:srgbClr val="808080"/>
            </a:solidFill>
            <a:round/>
            <a:headEnd/>
            <a:tailEnd/>
          </a:ln>
          <a:effectLst/>
          <a:extLst/>
        </p:spPr>
        <p:txBody>
          <a:bodyPr wrap="none" lIns="61235" tIns="37819" rIns="61235" bIns="30617" anchor="ctr"/>
          <a:lstStyle>
            <a:lvl1pPr>
              <a:tabLst>
                <a:tab pos="449263" algn="l"/>
                <a:tab pos="898525" algn="l"/>
                <a:tab pos="1347788" algn="l"/>
                <a:tab pos="1797050" algn="l"/>
                <a:tab pos="2246313" algn="l"/>
                <a:tab pos="2695575" algn="l"/>
                <a:tab pos="3144838" algn="l"/>
              </a:tabLst>
              <a:defRPr sz="1400">
                <a:solidFill>
                  <a:srgbClr val="000000"/>
                </a:solidFill>
                <a:latin typeface="Arial" panose="020B0604020202020204" pitchFamily="34" charset="0"/>
                <a:ea typeface="Droid Sans" charset="0"/>
                <a:cs typeface="Droid Sans" charset="0"/>
              </a:defRPr>
            </a:lvl1pPr>
            <a:lvl2pPr>
              <a:tabLst>
                <a:tab pos="449263" algn="l"/>
                <a:tab pos="898525" algn="l"/>
                <a:tab pos="1347788" algn="l"/>
                <a:tab pos="1797050" algn="l"/>
                <a:tab pos="2246313" algn="l"/>
                <a:tab pos="2695575" algn="l"/>
                <a:tab pos="3144838" algn="l"/>
              </a:tabLst>
              <a:defRPr sz="1400">
                <a:solidFill>
                  <a:srgbClr val="000000"/>
                </a:solidFill>
                <a:latin typeface="Arial" panose="020B0604020202020204" pitchFamily="34" charset="0"/>
                <a:ea typeface="Droid Sans" charset="0"/>
                <a:cs typeface="Droid Sans" charset="0"/>
              </a:defRPr>
            </a:lvl2pPr>
            <a:lvl3pPr>
              <a:tabLst>
                <a:tab pos="449263" algn="l"/>
                <a:tab pos="898525" algn="l"/>
                <a:tab pos="1347788" algn="l"/>
                <a:tab pos="1797050" algn="l"/>
                <a:tab pos="2246313" algn="l"/>
                <a:tab pos="2695575" algn="l"/>
                <a:tab pos="3144838" algn="l"/>
              </a:tabLst>
              <a:defRPr sz="1400">
                <a:solidFill>
                  <a:srgbClr val="000000"/>
                </a:solidFill>
                <a:latin typeface="Arial" panose="020B0604020202020204" pitchFamily="34" charset="0"/>
                <a:ea typeface="Droid Sans" charset="0"/>
                <a:cs typeface="Droid Sans" charset="0"/>
              </a:defRPr>
            </a:lvl3pPr>
            <a:lvl4pPr>
              <a:tabLst>
                <a:tab pos="449263" algn="l"/>
                <a:tab pos="898525" algn="l"/>
                <a:tab pos="1347788" algn="l"/>
                <a:tab pos="1797050" algn="l"/>
                <a:tab pos="2246313" algn="l"/>
                <a:tab pos="2695575" algn="l"/>
                <a:tab pos="3144838" algn="l"/>
              </a:tabLst>
              <a:defRPr sz="1400">
                <a:solidFill>
                  <a:srgbClr val="000000"/>
                </a:solidFill>
                <a:latin typeface="Arial" panose="020B0604020202020204" pitchFamily="34" charset="0"/>
                <a:ea typeface="Droid Sans" charset="0"/>
                <a:cs typeface="Droid Sans" charset="0"/>
              </a:defRPr>
            </a:lvl4pPr>
            <a:lvl5pPr>
              <a:tabLst>
                <a:tab pos="449263" algn="l"/>
                <a:tab pos="898525" algn="l"/>
                <a:tab pos="1347788" algn="l"/>
                <a:tab pos="1797050" algn="l"/>
                <a:tab pos="2246313" algn="l"/>
                <a:tab pos="2695575" algn="l"/>
                <a:tab pos="3144838" algn="l"/>
              </a:tabLst>
              <a:defRPr sz="1400">
                <a:solidFill>
                  <a:srgbClr val="000000"/>
                </a:solidFill>
                <a:latin typeface="Arial" panose="020B0604020202020204" pitchFamily="34" charset="0"/>
                <a:ea typeface="Droid Sans" charset="0"/>
                <a:cs typeface="Droid Sans" charset="0"/>
              </a:defRPr>
            </a:lvl5pPr>
            <a:lvl6pPr marL="25146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400">
                <a:solidFill>
                  <a:srgbClr val="000000"/>
                </a:solidFill>
                <a:latin typeface="Arial" panose="020B0604020202020204" pitchFamily="34" charset="0"/>
                <a:ea typeface="Droid Sans" charset="0"/>
                <a:cs typeface="Droid Sans" charset="0"/>
              </a:defRPr>
            </a:lvl6pPr>
            <a:lvl7pPr marL="29718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400">
                <a:solidFill>
                  <a:srgbClr val="000000"/>
                </a:solidFill>
                <a:latin typeface="Arial" panose="020B0604020202020204" pitchFamily="34" charset="0"/>
                <a:ea typeface="Droid Sans" charset="0"/>
                <a:cs typeface="Droid Sans" charset="0"/>
              </a:defRPr>
            </a:lvl7pPr>
            <a:lvl8pPr marL="34290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400">
                <a:solidFill>
                  <a:srgbClr val="000000"/>
                </a:solidFill>
                <a:latin typeface="Arial" panose="020B0604020202020204" pitchFamily="34" charset="0"/>
                <a:ea typeface="Droid Sans" charset="0"/>
                <a:cs typeface="Droid Sans" charset="0"/>
              </a:defRPr>
            </a:lvl8pPr>
            <a:lvl9pPr marL="38862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400">
                <a:solidFill>
                  <a:srgbClr val="000000"/>
                </a:solidFill>
                <a:latin typeface="Arial" panose="020B0604020202020204" pitchFamily="34" charset="0"/>
                <a:ea typeface="Droid Sans" charset="0"/>
                <a:cs typeface="Droid Sans" charset="0"/>
              </a:defRPr>
            </a:lvl9pPr>
          </a:lstStyle>
          <a:p>
            <a:pPr defTabSz="685800" fontAlgn="auto">
              <a:spcBef>
                <a:spcPts val="0"/>
              </a:spcBef>
              <a:spcAft>
                <a:spcPts val="0"/>
              </a:spcAft>
              <a:tabLst>
                <a:tab pos="336947" algn="l"/>
                <a:tab pos="673894" algn="l"/>
                <a:tab pos="1010841" algn="l"/>
                <a:tab pos="1347788" algn="l"/>
                <a:tab pos="1684735" algn="l"/>
                <a:tab pos="2021681" algn="l"/>
                <a:tab pos="2358629" algn="l"/>
              </a:tabLst>
            </a:pPr>
            <a:r>
              <a:rPr kumimoji="0" lang="en-CA" sz="2100" dirty="0"/>
              <a:t>Quantum computer</a:t>
            </a:r>
          </a:p>
        </p:txBody>
      </p:sp>
      <p:sp>
        <p:nvSpPr>
          <p:cNvPr id="5124" name="AutoShape 4"/>
          <p:cNvSpPr>
            <a:spLocks noChangeArrowheads="1"/>
          </p:cNvSpPr>
          <p:nvPr/>
        </p:nvSpPr>
        <p:spPr bwMode="auto">
          <a:xfrm>
            <a:off x="381000" y="1706980"/>
            <a:ext cx="3174209" cy="1177529"/>
          </a:xfrm>
          <a:prstGeom prst="roundRect">
            <a:avLst>
              <a:gd name="adj" fmla="val 16667"/>
            </a:avLst>
          </a:prstGeom>
          <a:solidFill>
            <a:srgbClr val="66FF66"/>
          </a:solidFill>
          <a:ln w="9525" cap="flat">
            <a:solidFill>
              <a:srgbClr val="808080"/>
            </a:solidFill>
            <a:round/>
            <a:headEnd/>
            <a:tailEnd/>
          </a:ln>
          <a:effectLst/>
          <a:extLst/>
        </p:spPr>
        <p:txBody>
          <a:bodyPr wrap="none" lIns="61235" tIns="37819" rIns="61235" bIns="30617" anchor="ctr"/>
          <a:lstStyle>
            <a:lvl1pPr>
              <a:tabLst>
                <a:tab pos="449263" algn="l"/>
                <a:tab pos="898525" algn="l"/>
                <a:tab pos="1347788" algn="l"/>
                <a:tab pos="1797050" algn="l"/>
                <a:tab pos="2246313" algn="l"/>
                <a:tab pos="2695575" algn="l"/>
                <a:tab pos="3144838" algn="l"/>
              </a:tabLst>
              <a:defRPr sz="1400">
                <a:solidFill>
                  <a:srgbClr val="000000"/>
                </a:solidFill>
                <a:latin typeface="Arial" panose="020B0604020202020204" pitchFamily="34" charset="0"/>
                <a:ea typeface="Droid Sans" charset="0"/>
                <a:cs typeface="Droid Sans" charset="0"/>
              </a:defRPr>
            </a:lvl1pPr>
            <a:lvl2pPr>
              <a:tabLst>
                <a:tab pos="449263" algn="l"/>
                <a:tab pos="898525" algn="l"/>
                <a:tab pos="1347788" algn="l"/>
                <a:tab pos="1797050" algn="l"/>
                <a:tab pos="2246313" algn="l"/>
                <a:tab pos="2695575" algn="l"/>
                <a:tab pos="3144838" algn="l"/>
              </a:tabLst>
              <a:defRPr sz="1400">
                <a:solidFill>
                  <a:srgbClr val="000000"/>
                </a:solidFill>
                <a:latin typeface="Arial" panose="020B0604020202020204" pitchFamily="34" charset="0"/>
                <a:ea typeface="Droid Sans" charset="0"/>
                <a:cs typeface="Droid Sans" charset="0"/>
              </a:defRPr>
            </a:lvl2pPr>
            <a:lvl3pPr>
              <a:tabLst>
                <a:tab pos="449263" algn="l"/>
                <a:tab pos="898525" algn="l"/>
                <a:tab pos="1347788" algn="l"/>
                <a:tab pos="1797050" algn="l"/>
                <a:tab pos="2246313" algn="l"/>
                <a:tab pos="2695575" algn="l"/>
                <a:tab pos="3144838" algn="l"/>
              </a:tabLst>
              <a:defRPr sz="1400">
                <a:solidFill>
                  <a:srgbClr val="000000"/>
                </a:solidFill>
                <a:latin typeface="Arial" panose="020B0604020202020204" pitchFamily="34" charset="0"/>
                <a:ea typeface="Droid Sans" charset="0"/>
                <a:cs typeface="Droid Sans" charset="0"/>
              </a:defRPr>
            </a:lvl3pPr>
            <a:lvl4pPr>
              <a:tabLst>
                <a:tab pos="449263" algn="l"/>
                <a:tab pos="898525" algn="l"/>
                <a:tab pos="1347788" algn="l"/>
                <a:tab pos="1797050" algn="l"/>
                <a:tab pos="2246313" algn="l"/>
                <a:tab pos="2695575" algn="l"/>
                <a:tab pos="3144838" algn="l"/>
              </a:tabLst>
              <a:defRPr sz="1400">
                <a:solidFill>
                  <a:srgbClr val="000000"/>
                </a:solidFill>
                <a:latin typeface="Arial" panose="020B0604020202020204" pitchFamily="34" charset="0"/>
                <a:ea typeface="Droid Sans" charset="0"/>
                <a:cs typeface="Droid Sans" charset="0"/>
              </a:defRPr>
            </a:lvl4pPr>
            <a:lvl5pPr>
              <a:tabLst>
                <a:tab pos="449263" algn="l"/>
                <a:tab pos="898525" algn="l"/>
                <a:tab pos="1347788" algn="l"/>
                <a:tab pos="1797050" algn="l"/>
                <a:tab pos="2246313" algn="l"/>
                <a:tab pos="2695575" algn="l"/>
                <a:tab pos="3144838" algn="l"/>
              </a:tabLst>
              <a:defRPr sz="1400">
                <a:solidFill>
                  <a:srgbClr val="000000"/>
                </a:solidFill>
                <a:latin typeface="Arial" panose="020B0604020202020204" pitchFamily="34" charset="0"/>
                <a:ea typeface="Droid Sans" charset="0"/>
                <a:cs typeface="Droid Sans" charset="0"/>
              </a:defRPr>
            </a:lvl5pPr>
            <a:lvl6pPr marL="25146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400">
                <a:solidFill>
                  <a:srgbClr val="000000"/>
                </a:solidFill>
                <a:latin typeface="Arial" panose="020B0604020202020204" pitchFamily="34" charset="0"/>
                <a:ea typeface="Droid Sans" charset="0"/>
                <a:cs typeface="Droid Sans" charset="0"/>
              </a:defRPr>
            </a:lvl6pPr>
            <a:lvl7pPr marL="29718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400">
                <a:solidFill>
                  <a:srgbClr val="000000"/>
                </a:solidFill>
                <a:latin typeface="Arial" panose="020B0604020202020204" pitchFamily="34" charset="0"/>
                <a:ea typeface="Droid Sans" charset="0"/>
                <a:cs typeface="Droid Sans" charset="0"/>
              </a:defRPr>
            </a:lvl7pPr>
            <a:lvl8pPr marL="34290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400">
                <a:solidFill>
                  <a:srgbClr val="000000"/>
                </a:solidFill>
                <a:latin typeface="Arial" panose="020B0604020202020204" pitchFamily="34" charset="0"/>
                <a:ea typeface="Droid Sans" charset="0"/>
                <a:cs typeface="Droid Sans" charset="0"/>
              </a:defRPr>
            </a:lvl8pPr>
            <a:lvl9pPr marL="38862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400">
                <a:solidFill>
                  <a:srgbClr val="000000"/>
                </a:solidFill>
                <a:latin typeface="Arial" panose="020B0604020202020204" pitchFamily="34" charset="0"/>
                <a:ea typeface="Droid Sans" charset="0"/>
                <a:cs typeface="Droid Sans" charset="0"/>
              </a:defRPr>
            </a:lvl9pPr>
          </a:lstStyle>
          <a:p>
            <a:pPr defTabSz="685800" fontAlgn="auto">
              <a:spcBef>
                <a:spcPts val="0"/>
              </a:spcBef>
              <a:spcAft>
                <a:spcPts val="0"/>
              </a:spcAft>
              <a:tabLst>
                <a:tab pos="336947" algn="l"/>
                <a:tab pos="673894" algn="l"/>
                <a:tab pos="1010841" algn="l"/>
                <a:tab pos="1347788" algn="l"/>
                <a:tab pos="1684735" algn="l"/>
                <a:tab pos="2021681" algn="l"/>
                <a:tab pos="2358629" algn="l"/>
              </a:tabLst>
            </a:pPr>
            <a:r>
              <a:rPr kumimoji="0" lang="en-CA" sz="2100" dirty="0"/>
              <a:t>Quantum algorithm</a:t>
            </a:r>
          </a:p>
        </p:txBody>
      </p:sp>
      <p:sp>
        <p:nvSpPr>
          <p:cNvPr id="6" name="AutoShape 4"/>
          <p:cNvSpPr>
            <a:spLocks noChangeArrowheads="1"/>
          </p:cNvSpPr>
          <p:nvPr/>
        </p:nvSpPr>
        <p:spPr bwMode="auto">
          <a:xfrm>
            <a:off x="4446302" y="4128698"/>
            <a:ext cx="3200131" cy="1187145"/>
          </a:xfrm>
          <a:prstGeom prst="roundRect">
            <a:avLst>
              <a:gd name="adj" fmla="val 16667"/>
            </a:avLst>
          </a:prstGeom>
          <a:solidFill>
            <a:schemeClr val="bg1"/>
          </a:solidFill>
          <a:ln w="9525" cap="flat">
            <a:solidFill>
              <a:srgbClr val="808080"/>
            </a:solidFill>
            <a:round/>
            <a:headEnd/>
            <a:tailEnd/>
          </a:ln>
          <a:effectLst/>
          <a:extLst/>
        </p:spPr>
        <p:txBody>
          <a:bodyPr wrap="none" lIns="61235" tIns="37819" rIns="61235" bIns="30617" anchor="ctr"/>
          <a:lstStyle>
            <a:lvl1pPr>
              <a:tabLst>
                <a:tab pos="449263" algn="l"/>
                <a:tab pos="898525" algn="l"/>
                <a:tab pos="1347788" algn="l"/>
                <a:tab pos="1797050" algn="l"/>
                <a:tab pos="2246313" algn="l"/>
                <a:tab pos="2695575" algn="l"/>
                <a:tab pos="3144838" algn="l"/>
              </a:tabLst>
              <a:defRPr sz="1400">
                <a:solidFill>
                  <a:srgbClr val="000000"/>
                </a:solidFill>
                <a:latin typeface="Arial" panose="020B0604020202020204" pitchFamily="34" charset="0"/>
                <a:ea typeface="Droid Sans" charset="0"/>
                <a:cs typeface="Droid Sans" charset="0"/>
              </a:defRPr>
            </a:lvl1pPr>
            <a:lvl2pPr>
              <a:tabLst>
                <a:tab pos="449263" algn="l"/>
                <a:tab pos="898525" algn="l"/>
                <a:tab pos="1347788" algn="l"/>
                <a:tab pos="1797050" algn="l"/>
                <a:tab pos="2246313" algn="l"/>
                <a:tab pos="2695575" algn="l"/>
                <a:tab pos="3144838" algn="l"/>
              </a:tabLst>
              <a:defRPr sz="1400">
                <a:solidFill>
                  <a:srgbClr val="000000"/>
                </a:solidFill>
                <a:latin typeface="Arial" panose="020B0604020202020204" pitchFamily="34" charset="0"/>
                <a:ea typeface="Droid Sans" charset="0"/>
                <a:cs typeface="Droid Sans" charset="0"/>
              </a:defRPr>
            </a:lvl2pPr>
            <a:lvl3pPr>
              <a:tabLst>
                <a:tab pos="449263" algn="l"/>
                <a:tab pos="898525" algn="l"/>
                <a:tab pos="1347788" algn="l"/>
                <a:tab pos="1797050" algn="l"/>
                <a:tab pos="2246313" algn="l"/>
                <a:tab pos="2695575" algn="l"/>
                <a:tab pos="3144838" algn="l"/>
              </a:tabLst>
              <a:defRPr sz="1400">
                <a:solidFill>
                  <a:srgbClr val="000000"/>
                </a:solidFill>
                <a:latin typeface="Arial" panose="020B0604020202020204" pitchFamily="34" charset="0"/>
                <a:ea typeface="Droid Sans" charset="0"/>
                <a:cs typeface="Droid Sans" charset="0"/>
              </a:defRPr>
            </a:lvl3pPr>
            <a:lvl4pPr>
              <a:tabLst>
                <a:tab pos="449263" algn="l"/>
                <a:tab pos="898525" algn="l"/>
                <a:tab pos="1347788" algn="l"/>
                <a:tab pos="1797050" algn="l"/>
                <a:tab pos="2246313" algn="l"/>
                <a:tab pos="2695575" algn="l"/>
                <a:tab pos="3144838" algn="l"/>
              </a:tabLst>
              <a:defRPr sz="1400">
                <a:solidFill>
                  <a:srgbClr val="000000"/>
                </a:solidFill>
                <a:latin typeface="Arial" panose="020B0604020202020204" pitchFamily="34" charset="0"/>
                <a:ea typeface="Droid Sans" charset="0"/>
                <a:cs typeface="Droid Sans" charset="0"/>
              </a:defRPr>
            </a:lvl4pPr>
            <a:lvl5pPr>
              <a:tabLst>
                <a:tab pos="449263" algn="l"/>
                <a:tab pos="898525" algn="l"/>
                <a:tab pos="1347788" algn="l"/>
                <a:tab pos="1797050" algn="l"/>
                <a:tab pos="2246313" algn="l"/>
                <a:tab pos="2695575" algn="l"/>
                <a:tab pos="3144838" algn="l"/>
              </a:tabLst>
              <a:defRPr sz="1400">
                <a:solidFill>
                  <a:srgbClr val="000000"/>
                </a:solidFill>
                <a:latin typeface="Arial" panose="020B0604020202020204" pitchFamily="34" charset="0"/>
                <a:ea typeface="Droid Sans" charset="0"/>
                <a:cs typeface="Droid Sans" charset="0"/>
              </a:defRPr>
            </a:lvl5pPr>
            <a:lvl6pPr marL="25146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400">
                <a:solidFill>
                  <a:srgbClr val="000000"/>
                </a:solidFill>
                <a:latin typeface="Arial" panose="020B0604020202020204" pitchFamily="34" charset="0"/>
                <a:ea typeface="Droid Sans" charset="0"/>
                <a:cs typeface="Droid Sans" charset="0"/>
              </a:defRPr>
            </a:lvl6pPr>
            <a:lvl7pPr marL="29718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400">
                <a:solidFill>
                  <a:srgbClr val="000000"/>
                </a:solidFill>
                <a:latin typeface="Arial" panose="020B0604020202020204" pitchFamily="34" charset="0"/>
                <a:ea typeface="Droid Sans" charset="0"/>
                <a:cs typeface="Droid Sans" charset="0"/>
              </a:defRPr>
            </a:lvl7pPr>
            <a:lvl8pPr marL="34290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400">
                <a:solidFill>
                  <a:srgbClr val="000000"/>
                </a:solidFill>
                <a:latin typeface="Arial" panose="020B0604020202020204" pitchFamily="34" charset="0"/>
                <a:ea typeface="Droid Sans" charset="0"/>
                <a:cs typeface="Droid Sans" charset="0"/>
              </a:defRPr>
            </a:lvl8pPr>
            <a:lvl9pPr marL="38862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400">
                <a:solidFill>
                  <a:srgbClr val="000000"/>
                </a:solidFill>
                <a:latin typeface="Arial" panose="020B0604020202020204" pitchFamily="34" charset="0"/>
                <a:ea typeface="Droid Sans" charset="0"/>
                <a:cs typeface="Droid Sans" charset="0"/>
              </a:defRPr>
            </a:lvl9pPr>
          </a:lstStyle>
          <a:p>
            <a:pPr defTabSz="685800" fontAlgn="auto">
              <a:spcBef>
                <a:spcPts val="0"/>
              </a:spcBef>
              <a:spcAft>
                <a:spcPts val="0"/>
              </a:spcAft>
              <a:tabLst>
                <a:tab pos="336947" algn="l"/>
                <a:tab pos="673894" algn="l"/>
                <a:tab pos="1010841" algn="l"/>
                <a:tab pos="1347788" algn="l"/>
                <a:tab pos="1684735" algn="l"/>
                <a:tab pos="2021681" algn="l"/>
                <a:tab pos="2358629" algn="l"/>
              </a:tabLst>
            </a:pPr>
            <a:r>
              <a:rPr kumimoji="0" lang="en-CA" sz="2100" dirty="0"/>
              <a:t>Error correction</a:t>
            </a:r>
          </a:p>
          <a:p>
            <a:pPr defTabSz="685800" fontAlgn="auto">
              <a:spcBef>
                <a:spcPts val="0"/>
              </a:spcBef>
              <a:spcAft>
                <a:spcPts val="0"/>
              </a:spcAft>
              <a:tabLst>
                <a:tab pos="336947" algn="l"/>
                <a:tab pos="673894" algn="l"/>
                <a:tab pos="1010841" algn="l"/>
                <a:tab pos="1347788" algn="l"/>
                <a:tab pos="1684735" algn="l"/>
                <a:tab pos="2021681" algn="l"/>
                <a:tab pos="2358629" algn="l"/>
              </a:tabLst>
            </a:pPr>
            <a:endParaRPr kumimoji="0" lang="en-CA" sz="953" dirty="0"/>
          </a:p>
          <a:p>
            <a:pPr defTabSz="685800" fontAlgn="auto">
              <a:spcBef>
                <a:spcPts val="0"/>
              </a:spcBef>
              <a:spcAft>
                <a:spcPts val="0"/>
              </a:spcAft>
              <a:tabLst>
                <a:tab pos="336947" algn="l"/>
                <a:tab pos="673894" algn="l"/>
                <a:tab pos="1010841" algn="l"/>
                <a:tab pos="1347788" algn="l"/>
                <a:tab pos="1684735" algn="l"/>
                <a:tab pos="2021681" algn="l"/>
                <a:tab pos="2358629" algn="l"/>
              </a:tabLst>
            </a:pPr>
            <a:endParaRPr kumimoji="0" lang="en-CA" sz="953" dirty="0"/>
          </a:p>
        </p:txBody>
      </p:sp>
      <p:sp>
        <p:nvSpPr>
          <p:cNvPr id="7" name="AutoShape 5"/>
          <p:cNvSpPr>
            <a:spLocks noChangeArrowheads="1"/>
          </p:cNvSpPr>
          <p:nvPr/>
        </p:nvSpPr>
        <p:spPr bwMode="auto">
          <a:xfrm>
            <a:off x="3693463" y="4569296"/>
            <a:ext cx="625275" cy="425824"/>
          </a:xfrm>
          <a:prstGeom prst="leftArrow">
            <a:avLst>
              <a:gd name="adj1" fmla="val 50000"/>
              <a:gd name="adj2" fmla="val 54545"/>
            </a:avLst>
          </a:prstGeom>
          <a:solidFill>
            <a:schemeClr val="bg1"/>
          </a:solidFill>
          <a:ln w="9525" cap="flat">
            <a:solidFill>
              <a:srgbClr val="808080"/>
            </a:solidFill>
            <a:round/>
            <a:headEnd/>
            <a:tailEnd/>
          </a:ln>
          <a:effectLst/>
          <a:extLst/>
        </p:spPr>
        <p:txBody>
          <a:bodyPr wrap="none" anchor="ctr"/>
          <a:lstStyle/>
          <a:p>
            <a:pPr algn="l" defTabSz="685800" fontAlgn="auto">
              <a:spcBef>
                <a:spcPts val="0"/>
              </a:spcBef>
              <a:spcAft>
                <a:spcPts val="0"/>
              </a:spcAft>
            </a:pPr>
            <a:endParaRPr kumimoji="0" lang="en-US" sz="1225" dirty="0">
              <a:solidFill>
                <a:prstClr val="black"/>
              </a:solidFill>
              <a:latin typeface="Calibri" panose="020F0502020204030204"/>
              <a:ea typeface="+mn-ea"/>
            </a:endParaRPr>
          </a:p>
        </p:txBody>
      </p:sp>
      <p:grpSp>
        <p:nvGrpSpPr>
          <p:cNvPr id="12" name="Group 6"/>
          <p:cNvGrpSpPr>
            <a:grpSpLocks/>
          </p:cNvGrpSpPr>
          <p:nvPr/>
        </p:nvGrpSpPr>
        <p:grpSpPr bwMode="auto">
          <a:xfrm>
            <a:off x="5596713" y="4763971"/>
            <a:ext cx="910535" cy="389921"/>
            <a:chOff x="4064" y="3732"/>
            <a:chExt cx="843" cy="361"/>
          </a:xfrm>
        </p:grpSpPr>
        <p:grpSp>
          <p:nvGrpSpPr>
            <p:cNvPr id="13" name="Group 7"/>
            <p:cNvGrpSpPr>
              <a:grpSpLocks/>
            </p:cNvGrpSpPr>
            <p:nvPr/>
          </p:nvGrpSpPr>
          <p:grpSpPr bwMode="auto">
            <a:xfrm>
              <a:off x="4261" y="3865"/>
              <a:ext cx="82" cy="183"/>
              <a:chOff x="4261" y="3865"/>
              <a:chExt cx="82" cy="183"/>
            </a:xfrm>
          </p:grpSpPr>
          <p:sp>
            <p:nvSpPr>
              <p:cNvPr id="15" name="Oval 8"/>
              <p:cNvSpPr>
                <a:spLocks noChangeArrowheads="1"/>
              </p:cNvSpPr>
              <p:nvPr/>
            </p:nvSpPr>
            <p:spPr bwMode="auto">
              <a:xfrm>
                <a:off x="4279" y="3865"/>
                <a:ext cx="47" cy="47"/>
              </a:xfrm>
              <a:prstGeom prst="ellipse">
                <a:avLst/>
              </a:prstGeom>
              <a:solidFill>
                <a:srgbClr val="000000"/>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defTabSz="685800" fontAlgn="auto">
                  <a:spcBef>
                    <a:spcPts val="0"/>
                  </a:spcBef>
                  <a:spcAft>
                    <a:spcPts val="0"/>
                  </a:spcAft>
                </a:pPr>
                <a:endParaRPr kumimoji="0" lang="en-US" sz="1225" dirty="0">
                  <a:solidFill>
                    <a:prstClr val="black"/>
                  </a:solidFill>
                  <a:latin typeface="Calibri" panose="020F0502020204030204"/>
                  <a:ea typeface="+mn-ea"/>
                </a:endParaRPr>
              </a:p>
            </p:txBody>
          </p:sp>
          <p:cxnSp>
            <p:nvCxnSpPr>
              <p:cNvPr id="16" name="AutoShape 9"/>
              <p:cNvCxnSpPr>
                <a:cxnSpLocks noChangeShapeType="1"/>
                <a:stCxn id="15" idx="4"/>
                <a:endCxn id="17" idx="4"/>
              </p:cNvCxnSpPr>
              <p:nvPr/>
            </p:nvCxnSpPr>
            <p:spPr bwMode="auto">
              <a:xfrm>
                <a:off x="4303" y="3913"/>
                <a:ext cx="0" cy="135"/>
              </a:xfrm>
              <a:prstGeom prst="straightConnector1">
                <a:avLst/>
              </a:prstGeom>
              <a:noFill/>
              <a:ln w="9525"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7" name="Oval 10"/>
              <p:cNvSpPr>
                <a:spLocks noChangeArrowheads="1"/>
              </p:cNvSpPr>
              <p:nvPr/>
            </p:nvSpPr>
            <p:spPr bwMode="auto">
              <a:xfrm>
                <a:off x="4261" y="3966"/>
                <a:ext cx="82" cy="82"/>
              </a:xfrm>
              <a:prstGeom prst="ellipse">
                <a:avLst/>
              </a:prstGeom>
              <a:noFill/>
              <a:ln w="72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defTabSz="685800" fontAlgn="auto">
                  <a:spcBef>
                    <a:spcPts val="0"/>
                  </a:spcBef>
                  <a:spcAft>
                    <a:spcPts val="0"/>
                  </a:spcAft>
                </a:pPr>
                <a:endParaRPr kumimoji="0" lang="en-US" sz="1225" dirty="0">
                  <a:solidFill>
                    <a:prstClr val="black"/>
                  </a:solidFill>
                  <a:latin typeface="Calibri" panose="020F0502020204030204"/>
                  <a:ea typeface="+mn-ea"/>
                </a:endParaRPr>
              </a:p>
            </p:txBody>
          </p:sp>
          <p:cxnSp>
            <p:nvCxnSpPr>
              <p:cNvPr id="18" name="AutoShape 11"/>
              <p:cNvCxnSpPr>
                <a:cxnSpLocks noChangeShapeType="1"/>
                <a:stCxn id="17" idx="2"/>
                <a:endCxn id="17" idx="6"/>
              </p:cNvCxnSpPr>
              <p:nvPr/>
            </p:nvCxnSpPr>
            <p:spPr bwMode="auto">
              <a:xfrm>
                <a:off x="4261" y="4007"/>
                <a:ext cx="82" cy="0"/>
              </a:xfrm>
              <a:prstGeom prst="straightConnector1">
                <a:avLst/>
              </a:prstGeom>
              <a:noFill/>
              <a:ln w="9525"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14" name="Text Box 12"/>
            <p:cNvSpPr txBox="1">
              <a:spLocks noChangeArrowheads="1"/>
            </p:cNvSpPr>
            <p:nvPr/>
          </p:nvSpPr>
          <p:spPr bwMode="auto">
            <a:xfrm>
              <a:off x="4064" y="3732"/>
              <a:ext cx="843" cy="3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1235" tIns="42962" rIns="61235" bIns="30617"/>
            <a:lstStyle>
              <a:lvl1pPr>
                <a:tabLst>
                  <a:tab pos="449263" algn="l"/>
                  <a:tab pos="898525" algn="l"/>
                </a:tabLst>
                <a:defRPr sz="1400">
                  <a:solidFill>
                    <a:srgbClr val="000000"/>
                  </a:solidFill>
                  <a:latin typeface="Arial" panose="020B0604020202020204" pitchFamily="34" charset="0"/>
                  <a:ea typeface="Droid Sans" charset="0"/>
                  <a:cs typeface="Droid Sans" charset="0"/>
                </a:defRPr>
              </a:lvl1pPr>
              <a:lvl2pPr>
                <a:tabLst>
                  <a:tab pos="449263" algn="l"/>
                  <a:tab pos="898525" algn="l"/>
                </a:tabLst>
                <a:defRPr sz="1400">
                  <a:solidFill>
                    <a:srgbClr val="000000"/>
                  </a:solidFill>
                  <a:latin typeface="Arial" panose="020B0604020202020204" pitchFamily="34" charset="0"/>
                  <a:ea typeface="Droid Sans" charset="0"/>
                  <a:cs typeface="Droid Sans" charset="0"/>
                </a:defRPr>
              </a:lvl2pPr>
              <a:lvl3pPr>
                <a:tabLst>
                  <a:tab pos="449263" algn="l"/>
                  <a:tab pos="898525" algn="l"/>
                </a:tabLst>
                <a:defRPr sz="1400">
                  <a:solidFill>
                    <a:srgbClr val="000000"/>
                  </a:solidFill>
                  <a:latin typeface="Arial" panose="020B0604020202020204" pitchFamily="34" charset="0"/>
                  <a:ea typeface="Droid Sans" charset="0"/>
                  <a:cs typeface="Droid Sans" charset="0"/>
                </a:defRPr>
              </a:lvl3pPr>
              <a:lvl4pPr>
                <a:tabLst>
                  <a:tab pos="449263" algn="l"/>
                  <a:tab pos="898525" algn="l"/>
                </a:tabLst>
                <a:defRPr sz="1400">
                  <a:solidFill>
                    <a:srgbClr val="000000"/>
                  </a:solidFill>
                  <a:latin typeface="Arial" panose="020B0604020202020204" pitchFamily="34" charset="0"/>
                  <a:ea typeface="Droid Sans" charset="0"/>
                  <a:cs typeface="Droid Sans" charset="0"/>
                </a:defRPr>
              </a:lvl4pPr>
              <a:lvl5pPr>
                <a:tabLst>
                  <a:tab pos="449263" algn="l"/>
                  <a:tab pos="898525" algn="l"/>
                </a:tabLst>
                <a:defRPr sz="1400">
                  <a:solidFill>
                    <a:srgbClr val="000000"/>
                  </a:solidFill>
                  <a:latin typeface="Arial" panose="020B0604020202020204" pitchFamily="34" charset="0"/>
                  <a:ea typeface="Droid Sans" charset="0"/>
                  <a:cs typeface="Droid Sans" charset="0"/>
                </a:defRPr>
              </a:lvl5pPr>
              <a:lvl6pPr marL="25146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Lst>
                <a:defRPr sz="1400">
                  <a:solidFill>
                    <a:srgbClr val="000000"/>
                  </a:solidFill>
                  <a:latin typeface="Arial" panose="020B0604020202020204" pitchFamily="34" charset="0"/>
                  <a:ea typeface="Droid Sans" charset="0"/>
                  <a:cs typeface="Droid Sans" charset="0"/>
                </a:defRPr>
              </a:lvl6pPr>
              <a:lvl7pPr marL="29718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Lst>
                <a:defRPr sz="1400">
                  <a:solidFill>
                    <a:srgbClr val="000000"/>
                  </a:solidFill>
                  <a:latin typeface="Arial" panose="020B0604020202020204" pitchFamily="34" charset="0"/>
                  <a:ea typeface="Droid Sans" charset="0"/>
                  <a:cs typeface="Droid Sans" charset="0"/>
                </a:defRPr>
              </a:lvl7pPr>
              <a:lvl8pPr marL="34290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Lst>
                <a:defRPr sz="1400">
                  <a:solidFill>
                    <a:srgbClr val="000000"/>
                  </a:solidFill>
                  <a:latin typeface="Arial" panose="020B0604020202020204" pitchFamily="34" charset="0"/>
                  <a:ea typeface="Droid Sans" charset="0"/>
                  <a:cs typeface="Droid Sans" charset="0"/>
                </a:defRPr>
              </a:lvl8pPr>
              <a:lvl9pPr marL="38862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Lst>
                <a:defRPr sz="1400">
                  <a:solidFill>
                    <a:srgbClr val="000000"/>
                  </a:solidFill>
                  <a:latin typeface="Arial" panose="020B0604020202020204" pitchFamily="34" charset="0"/>
                  <a:ea typeface="Droid Sans" charset="0"/>
                  <a:cs typeface="Droid Sans" charset="0"/>
                </a:defRPr>
              </a:lvl9pPr>
            </a:lstStyle>
            <a:p>
              <a:pPr algn="l" defTabSz="685800" fontAlgn="auto">
                <a:spcBef>
                  <a:spcPts val="0"/>
                </a:spcBef>
                <a:spcAft>
                  <a:spcPts val="0"/>
                </a:spcAft>
                <a:tabLst>
                  <a:tab pos="336947" algn="l"/>
                  <a:tab pos="673894" algn="l"/>
                </a:tabLst>
              </a:pPr>
              <a:r>
                <a:rPr kumimoji="0" lang="en-CA" sz="2400" dirty="0"/>
                <a:t>{</a:t>
              </a:r>
              <a:r>
                <a:rPr kumimoji="0" lang="en-CA" sz="1800" dirty="0"/>
                <a:t>   ,</a:t>
              </a:r>
              <a:r>
                <a:rPr kumimoji="0" lang="en-CA" sz="1800" i="1" dirty="0"/>
                <a:t>H</a:t>
              </a:r>
              <a:r>
                <a:rPr kumimoji="0" lang="en-CA" sz="1800" dirty="0"/>
                <a:t>,</a:t>
              </a:r>
              <a:r>
                <a:rPr kumimoji="0" lang="en-CA" sz="1800" i="1" dirty="0">
                  <a:solidFill>
                    <a:srgbClr val="FF0000"/>
                  </a:solidFill>
                </a:rPr>
                <a:t>T</a:t>
              </a:r>
              <a:r>
                <a:rPr kumimoji="0" lang="en-CA" sz="2400" dirty="0"/>
                <a:t>}</a:t>
              </a:r>
            </a:p>
          </p:txBody>
        </p:sp>
      </p:grpSp>
      <p:grpSp>
        <p:nvGrpSpPr>
          <p:cNvPr id="19" name="Group 6"/>
          <p:cNvGrpSpPr>
            <a:grpSpLocks/>
          </p:cNvGrpSpPr>
          <p:nvPr/>
        </p:nvGrpSpPr>
        <p:grpSpPr bwMode="auto">
          <a:xfrm>
            <a:off x="4446302" y="1693038"/>
            <a:ext cx="3200131" cy="1252694"/>
            <a:chOff x="3456" y="1205"/>
            <a:chExt cx="1983" cy="735"/>
          </a:xfrm>
          <a:solidFill>
            <a:schemeClr val="bg1"/>
          </a:solidFill>
        </p:grpSpPr>
        <p:sp>
          <p:nvSpPr>
            <p:cNvPr id="20" name="AutoShape 7"/>
            <p:cNvSpPr>
              <a:spLocks noChangeArrowheads="1"/>
            </p:cNvSpPr>
            <p:nvPr/>
          </p:nvSpPr>
          <p:spPr bwMode="auto">
            <a:xfrm>
              <a:off x="3456" y="1205"/>
              <a:ext cx="1983" cy="735"/>
            </a:xfrm>
            <a:prstGeom prst="roundRect">
              <a:avLst>
                <a:gd name="adj" fmla="val 16667"/>
              </a:avLst>
            </a:prstGeom>
            <a:grpFill/>
            <a:ln w="9525"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defTabSz="685800" fontAlgn="auto">
                <a:spcBef>
                  <a:spcPts val="0"/>
                </a:spcBef>
                <a:spcAft>
                  <a:spcPts val="0"/>
                </a:spcAft>
              </a:pPr>
              <a:endParaRPr kumimoji="0" lang="en-US" sz="1225" dirty="0">
                <a:solidFill>
                  <a:prstClr val="black"/>
                </a:solidFill>
                <a:latin typeface="Calibri" panose="020F0502020204030204"/>
                <a:ea typeface="+mn-ea"/>
              </a:endParaRPr>
            </a:p>
          </p:txBody>
        </p:sp>
        <p:grpSp>
          <p:nvGrpSpPr>
            <p:cNvPr id="21" name="Group 8"/>
            <p:cNvGrpSpPr>
              <a:grpSpLocks/>
            </p:cNvGrpSpPr>
            <p:nvPr/>
          </p:nvGrpSpPr>
          <p:grpSpPr bwMode="auto">
            <a:xfrm>
              <a:off x="3559" y="1285"/>
              <a:ext cx="1777" cy="575"/>
              <a:chOff x="3559" y="1285"/>
              <a:chExt cx="1777" cy="575"/>
            </a:xfrm>
            <a:grpFill/>
          </p:grpSpPr>
          <p:sp>
            <p:nvSpPr>
              <p:cNvPr id="22" name="Line 9"/>
              <p:cNvSpPr>
                <a:spLocks noChangeShapeType="1"/>
              </p:cNvSpPr>
              <p:nvPr/>
            </p:nvSpPr>
            <p:spPr bwMode="auto">
              <a:xfrm>
                <a:off x="3567" y="1382"/>
                <a:ext cx="1766" cy="0"/>
              </a:xfrm>
              <a:prstGeom prst="line">
                <a:avLst/>
              </a:prstGeom>
              <a:grp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defTabSz="685800" fontAlgn="auto">
                  <a:spcBef>
                    <a:spcPts val="0"/>
                  </a:spcBef>
                  <a:spcAft>
                    <a:spcPts val="0"/>
                  </a:spcAft>
                </a:pPr>
                <a:endParaRPr kumimoji="0" lang="en-US" sz="1225" dirty="0">
                  <a:solidFill>
                    <a:prstClr val="black"/>
                  </a:solidFill>
                  <a:latin typeface="Calibri" panose="020F0502020204030204"/>
                  <a:ea typeface="+mn-ea"/>
                </a:endParaRPr>
              </a:p>
            </p:txBody>
          </p:sp>
          <p:sp>
            <p:nvSpPr>
              <p:cNvPr id="23" name="Line 10"/>
              <p:cNvSpPr>
                <a:spLocks noChangeShapeType="1"/>
              </p:cNvSpPr>
              <p:nvPr/>
            </p:nvSpPr>
            <p:spPr bwMode="auto">
              <a:xfrm>
                <a:off x="3562" y="1568"/>
                <a:ext cx="1774" cy="0"/>
              </a:xfrm>
              <a:prstGeom prst="line">
                <a:avLst/>
              </a:prstGeom>
              <a:grp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defTabSz="685800" fontAlgn="auto">
                  <a:spcBef>
                    <a:spcPts val="0"/>
                  </a:spcBef>
                  <a:spcAft>
                    <a:spcPts val="0"/>
                  </a:spcAft>
                </a:pPr>
                <a:endParaRPr kumimoji="0" lang="en-US" sz="1225" dirty="0">
                  <a:solidFill>
                    <a:prstClr val="black"/>
                  </a:solidFill>
                  <a:latin typeface="Calibri" panose="020F0502020204030204"/>
                  <a:ea typeface="+mn-ea"/>
                </a:endParaRPr>
              </a:p>
            </p:txBody>
          </p:sp>
          <p:sp>
            <p:nvSpPr>
              <p:cNvPr id="24" name="Oval 11"/>
              <p:cNvSpPr>
                <a:spLocks noChangeArrowheads="1"/>
              </p:cNvSpPr>
              <p:nvPr/>
            </p:nvSpPr>
            <p:spPr bwMode="auto">
              <a:xfrm>
                <a:off x="3995" y="1358"/>
                <a:ext cx="47" cy="47"/>
              </a:xfrm>
              <a:prstGeom prst="ellipse">
                <a:avLst/>
              </a:prstGeom>
              <a:grp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defTabSz="685800" fontAlgn="auto">
                  <a:spcBef>
                    <a:spcPts val="0"/>
                  </a:spcBef>
                  <a:spcAft>
                    <a:spcPts val="0"/>
                  </a:spcAft>
                </a:pPr>
                <a:endParaRPr kumimoji="0" lang="en-US" sz="1225" dirty="0">
                  <a:solidFill>
                    <a:prstClr val="black"/>
                  </a:solidFill>
                  <a:latin typeface="Calibri" panose="020F0502020204030204"/>
                  <a:ea typeface="+mn-ea"/>
                </a:endParaRPr>
              </a:p>
            </p:txBody>
          </p:sp>
          <p:cxnSp>
            <p:nvCxnSpPr>
              <p:cNvPr id="25" name="AutoShape 12"/>
              <p:cNvCxnSpPr>
                <a:cxnSpLocks noChangeShapeType="1"/>
                <a:stCxn id="24" idx="4"/>
                <a:endCxn id="28" idx="4"/>
              </p:cNvCxnSpPr>
              <p:nvPr/>
            </p:nvCxnSpPr>
            <p:spPr bwMode="auto">
              <a:xfrm>
                <a:off x="4019" y="1406"/>
                <a:ext cx="0" cy="203"/>
              </a:xfrm>
              <a:prstGeom prst="straightConnector1">
                <a:avLst/>
              </a:prstGeom>
              <a:grp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6" name="Oval 13"/>
              <p:cNvSpPr>
                <a:spLocks noChangeArrowheads="1"/>
              </p:cNvSpPr>
              <p:nvPr/>
            </p:nvSpPr>
            <p:spPr bwMode="auto">
              <a:xfrm>
                <a:off x="4845" y="1358"/>
                <a:ext cx="47" cy="47"/>
              </a:xfrm>
              <a:prstGeom prst="ellipse">
                <a:avLst/>
              </a:prstGeom>
              <a:grp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defTabSz="685800" fontAlgn="auto">
                  <a:spcBef>
                    <a:spcPts val="0"/>
                  </a:spcBef>
                  <a:spcAft>
                    <a:spcPts val="0"/>
                  </a:spcAft>
                </a:pPr>
                <a:endParaRPr kumimoji="0" lang="en-US" sz="1225" dirty="0">
                  <a:solidFill>
                    <a:prstClr val="black"/>
                  </a:solidFill>
                  <a:latin typeface="Calibri" panose="020F0502020204030204"/>
                  <a:ea typeface="+mn-ea"/>
                </a:endParaRPr>
              </a:p>
            </p:txBody>
          </p:sp>
          <p:cxnSp>
            <p:nvCxnSpPr>
              <p:cNvPr id="27" name="AutoShape 14"/>
              <p:cNvCxnSpPr>
                <a:cxnSpLocks noChangeShapeType="1"/>
                <a:stCxn id="26" idx="4"/>
                <a:endCxn id="29" idx="4"/>
              </p:cNvCxnSpPr>
              <p:nvPr/>
            </p:nvCxnSpPr>
            <p:spPr bwMode="auto">
              <a:xfrm>
                <a:off x="4869" y="1406"/>
                <a:ext cx="0" cy="203"/>
              </a:xfrm>
              <a:prstGeom prst="straightConnector1">
                <a:avLst/>
              </a:prstGeom>
              <a:grp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8" name="Oval 15"/>
              <p:cNvSpPr>
                <a:spLocks noChangeArrowheads="1"/>
              </p:cNvSpPr>
              <p:nvPr/>
            </p:nvSpPr>
            <p:spPr bwMode="auto">
              <a:xfrm>
                <a:off x="3977" y="1526"/>
                <a:ext cx="82" cy="82"/>
              </a:xfrm>
              <a:prstGeom prst="ellipse">
                <a:avLst/>
              </a:prstGeom>
              <a:grpFill/>
              <a:ln w="720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defTabSz="685800" fontAlgn="auto">
                  <a:spcBef>
                    <a:spcPts val="0"/>
                  </a:spcBef>
                  <a:spcAft>
                    <a:spcPts val="0"/>
                  </a:spcAft>
                </a:pPr>
                <a:endParaRPr kumimoji="0" lang="en-US" sz="1225" dirty="0">
                  <a:solidFill>
                    <a:prstClr val="black"/>
                  </a:solidFill>
                  <a:latin typeface="Calibri" panose="020F0502020204030204"/>
                  <a:ea typeface="+mn-ea"/>
                </a:endParaRPr>
              </a:p>
            </p:txBody>
          </p:sp>
          <p:sp>
            <p:nvSpPr>
              <p:cNvPr id="29" name="Oval 16"/>
              <p:cNvSpPr>
                <a:spLocks noChangeArrowheads="1"/>
              </p:cNvSpPr>
              <p:nvPr/>
            </p:nvSpPr>
            <p:spPr bwMode="auto">
              <a:xfrm>
                <a:off x="4829" y="1526"/>
                <a:ext cx="82" cy="82"/>
              </a:xfrm>
              <a:prstGeom prst="ellipse">
                <a:avLst/>
              </a:prstGeom>
              <a:grpFill/>
              <a:ln w="720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defTabSz="685800" fontAlgn="auto">
                  <a:spcBef>
                    <a:spcPts val="0"/>
                  </a:spcBef>
                  <a:spcAft>
                    <a:spcPts val="0"/>
                  </a:spcAft>
                </a:pPr>
                <a:endParaRPr kumimoji="0" lang="en-US" sz="1225" dirty="0">
                  <a:solidFill>
                    <a:prstClr val="black"/>
                  </a:solidFill>
                  <a:latin typeface="Calibri" panose="020F0502020204030204"/>
                  <a:ea typeface="+mn-ea"/>
                </a:endParaRPr>
              </a:p>
            </p:txBody>
          </p:sp>
          <p:sp>
            <p:nvSpPr>
              <p:cNvPr id="30" name="Line 17"/>
              <p:cNvSpPr>
                <a:spLocks noChangeShapeType="1"/>
              </p:cNvSpPr>
              <p:nvPr/>
            </p:nvSpPr>
            <p:spPr bwMode="auto">
              <a:xfrm>
                <a:off x="3559" y="1750"/>
                <a:ext cx="1777" cy="0"/>
              </a:xfrm>
              <a:prstGeom prst="line">
                <a:avLst/>
              </a:prstGeom>
              <a:grp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defTabSz="685800" fontAlgn="auto">
                  <a:spcBef>
                    <a:spcPts val="0"/>
                  </a:spcBef>
                  <a:spcAft>
                    <a:spcPts val="0"/>
                  </a:spcAft>
                </a:pPr>
                <a:endParaRPr kumimoji="0" lang="en-US" sz="1225" dirty="0">
                  <a:solidFill>
                    <a:prstClr val="black"/>
                  </a:solidFill>
                  <a:latin typeface="Calibri" panose="020F0502020204030204"/>
                  <a:ea typeface="+mn-ea"/>
                </a:endParaRPr>
              </a:p>
            </p:txBody>
          </p:sp>
          <p:sp>
            <p:nvSpPr>
              <p:cNvPr id="31" name="Oval 18"/>
              <p:cNvSpPr>
                <a:spLocks noChangeArrowheads="1"/>
              </p:cNvSpPr>
              <p:nvPr/>
            </p:nvSpPr>
            <p:spPr bwMode="auto">
              <a:xfrm>
                <a:off x="4142" y="1542"/>
                <a:ext cx="47" cy="47"/>
              </a:xfrm>
              <a:prstGeom prst="ellipse">
                <a:avLst/>
              </a:prstGeom>
              <a:grp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defTabSz="685800" fontAlgn="auto">
                  <a:spcBef>
                    <a:spcPts val="0"/>
                  </a:spcBef>
                  <a:spcAft>
                    <a:spcPts val="0"/>
                  </a:spcAft>
                </a:pPr>
                <a:endParaRPr kumimoji="0" lang="en-US" sz="1225" dirty="0">
                  <a:solidFill>
                    <a:prstClr val="black"/>
                  </a:solidFill>
                  <a:latin typeface="Calibri" panose="020F0502020204030204"/>
                  <a:ea typeface="+mn-ea"/>
                </a:endParaRPr>
              </a:p>
            </p:txBody>
          </p:sp>
          <p:cxnSp>
            <p:nvCxnSpPr>
              <p:cNvPr id="32" name="AutoShape 19"/>
              <p:cNvCxnSpPr>
                <a:cxnSpLocks noChangeShapeType="1"/>
                <a:stCxn id="31" idx="4"/>
                <a:endCxn id="33" idx="4"/>
              </p:cNvCxnSpPr>
              <p:nvPr/>
            </p:nvCxnSpPr>
            <p:spPr bwMode="auto">
              <a:xfrm>
                <a:off x="4166" y="1590"/>
                <a:ext cx="0" cy="203"/>
              </a:xfrm>
              <a:prstGeom prst="straightConnector1">
                <a:avLst/>
              </a:prstGeom>
              <a:grp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3" name="Oval 20"/>
              <p:cNvSpPr>
                <a:spLocks noChangeArrowheads="1"/>
              </p:cNvSpPr>
              <p:nvPr/>
            </p:nvSpPr>
            <p:spPr bwMode="auto">
              <a:xfrm>
                <a:off x="4124" y="1711"/>
                <a:ext cx="82" cy="82"/>
              </a:xfrm>
              <a:prstGeom prst="ellipse">
                <a:avLst/>
              </a:prstGeom>
              <a:grpFill/>
              <a:ln w="720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defTabSz="685800" fontAlgn="auto">
                  <a:spcBef>
                    <a:spcPts val="0"/>
                  </a:spcBef>
                  <a:spcAft>
                    <a:spcPts val="0"/>
                  </a:spcAft>
                </a:pPr>
                <a:endParaRPr kumimoji="0" lang="en-US" sz="1225" dirty="0">
                  <a:solidFill>
                    <a:prstClr val="black"/>
                  </a:solidFill>
                  <a:latin typeface="Calibri" panose="020F0502020204030204"/>
                  <a:ea typeface="+mn-ea"/>
                </a:endParaRPr>
              </a:p>
            </p:txBody>
          </p:sp>
          <p:grpSp>
            <p:nvGrpSpPr>
              <p:cNvPr id="34" name="Group 21"/>
              <p:cNvGrpSpPr>
                <a:grpSpLocks/>
              </p:cNvGrpSpPr>
              <p:nvPr/>
            </p:nvGrpSpPr>
            <p:grpSpPr bwMode="auto">
              <a:xfrm>
                <a:off x="3654" y="1647"/>
                <a:ext cx="258" cy="213"/>
                <a:chOff x="3654" y="1647"/>
                <a:chExt cx="258" cy="213"/>
              </a:xfrm>
              <a:grpFill/>
            </p:grpSpPr>
            <p:sp>
              <p:nvSpPr>
                <p:cNvPr id="47" name="Rectangle 22"/>
                <p:cNvSpPr>
                  <a:spLocks noChangeArrowheads="1"/>
                </p:cNvSpPr>
                <p:nvPr/>
              </p:nvSpPr>
              <p:spPr bwMode="auto">
                <a:xfrm>
                  <a:off x="3654" y="1647"/>
                  <a:ext cx="258" cy="213"/>
                </a:xfrm>
                <a:prstGeom prst="rect">
                  <a:avLst/>
                </a:prstGeom>
                <a:grpFill/>
                <a:ln w="9525"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defTabSz="685800" fontAlgn="auto">
                    <a:spcBef>
                      <a:spcPts val="0"/>
                    </a:spcBef>
                    <a:spcAft>
                      <a:spcPts val="0"/>
                    </a:spcAft>
                  </a:pPr>
                  <a:endParaRPr kumimoji="0" lang="en-US" sz="1225" dirty="0">
                    <a:solidFill>
                      <a:prstClr val="black"/>
                    </a:solidFill>
                    <a:latin typeface="Calibri" panose="020F0502020204030204"/>
                    <a:ea typeface="+mn-ea"/>
                  </a:endParaRPr>
                </a:p>
              </p:txBody>
            </p:sp>
            <p:pic>
              <p:nvPicPr>
                <p:cNvPr id="48" name="Picture 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0" y="1664"/>
                  <a:ext cx="178" cy="180"/>
                </a:xfrm>
                <a:prstGeom prst="rect">
                  <a:avLst/>
                </a:pr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35" name="Oval 24"/>
              <p:cNvSpPr>
                <a:spLocks noChangeArrowheads="1"/>
              </p:cNvSpPr>
              <p:nvPr/>
            </p:nvSpPr>
            <p:spPr bwMode="auto">
              <a:xfrm>
                <a:off x="4686" y="1542"/>
                <a:ext cx="47" cy="47"/>
              </a:xfrm>
              <a:prstGeom prst="ellipse">
                <a:avLst/>
              </a:prstGeom>
              <a:grp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defTabSz="685800" fontAlgn="auto">
                  <a:spcBef>
                    <a:spcPts val="0"/>
                  </a:spcBef>
                  <a:spcAft>
                    <a:spcPts val="0"/>
                  </a:spcAft>
                </a:pPr>
                <a:endParaRPr kumimoji="0" lang="en-US" sz="1225" dirty="0">
                  <a:solidFill>
                    <a:prstClr val="black"/>
                  </a:solidFill>
                  <a:latin typeface="Calibri" panose="020F0502020204030204"/>
                  <a:ea typeface="+mn-ea"/>
                </a:endParaRPr>
              </a:p>
            </p:txBody>
          </p:sp>
          <p:cxnSp>
            <p:nvCxnSpPr>
              <p:cNvPr id="36" name="AutoShape 25"/>
              <p:cNvCxnSpPr>
                <a:cxnSpLocks noChangeShapeType="1"/>
                <a:stCxn id="35" idx="4"/>
                <a:endCxn id="37" idx="4"/>
              </p:cNvCxnSpPr>
              <p:nvPr/>
            </p:nvCxnSpPr>
            <p:spPr bwMode="auto">
              <a:xfrm>
                <a:off x="4710" y="1590"/>
                <a:ext cx="0" cy="203"/>
              </a:xfrm>
              <a:prstGeom prst="straightConnector1">
                <a:avLst/>
              </a:prstGeom>
              <a:grp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7" name="Oval 26"/>
              <p:cNvSpPr>
                <a:spLocks noChangeArrowheads="1"/>
              </p:cNvSpPr>
              <p:nvPr/>
            </p:nvSpPr>
            <p:spPr bwMode="auto">
              <a:xfrm>
                <a:off x="4669" y="1711"/>
                <a:ext cx="82" cy="82"/>
              </a:xfrm>
              <a:prstGeom prst="ellipse">
                <a:avLst/>
              </a:prstGeom>
              <a:grpFill/>
              <a:ln w="720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defTabSz="685800" fontAlgn="auto">
                  <a:spcBef>
                    <a:spcPts val="0"/>
                  </a:spcBef>
                  <a:spcAft>
                    <a:spcPts val="0"/>
                  </a:spcAft>
                </a:pPr>
                <a:endParaRPr kumimoji="0" lang="en-US" sz="1225" dirty="0">
                  <a:solidFill>
                    <a:prstClr val="black"/>
                  </a:solidFill>
                  <a:latin typeface="Calibri" panose="020F0502020204030204"/>
                  <a:ea typeface="+mn-ea"/>
                </a:endParaRPr>
              </a:p>
            </p:txBody>
          </p:sp>
          <p:grpSp>
            <p:nvGrpSpPr>
              <p:cNvPr id="38" name="Group 27"/>
              <p:cNvGrpSpPr>
                <a:grpSpLocks/>
              </p:cNvGrpSpPr>
              <p:nvPr/>
            </p:nvGrpSpPr>
            <p:grpSpPr bwMode="auto">
              <a:xfrm>
                <a:off x="4312" y="1648"/>
                <a:ext cx="258" cy="213"/>
                <a:chOff x="4312" y="1648"/>
                <a:chExt cx="258" cy="213"/>
              </a:xfrm>
              <a:grpFill/>
            </p:grpSpPr>
            <p:sp>
              <p:nvSpPr>
                <p:cNvPr id="45" name="Rectangle 28"/>
                <p:cNvSpPr>
                  <a:spLocks noChangeArrowheads="1"/>
                </p:cNvSpPr>
                <p:nvPr/>
              </p:nvSpPr>
              <p:spPr bwMode="auto">
                <a:xfrm>
                  <a:off x="4312" y="1648"/>
                  <a:ext cx="258" cy="213"/>
                </a:xfrm>
                <a:prstGeom prst="rect">
                  <a:avLst/>
                </a:prstGeom>
                <a:grpFill/>
                <a:ln w="9525"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defTabSz="685800" fontAlgn="auto">
                    <a:spcBef>
                      <a:spcPts val="0"/>
                    </a:spcBef>
                    <a:spcAft>
                      <a:spcPts val="0"/>
                    </a:spcAft>
                  </a:pPr>
                  <a:endParaRPr kumimoji="0" lang="en-US" sz="1225" dirty="0">
                    <a:solidFill>
                      <a:prstClr val="black"/>
                    </a:solidFill>
                    <a:latin typeface="Calibri" panose="020F0502020204030204"/>
                    <a:ea typeface="+mn-ea"/>
                  </a:endParaRPr>
                </a:p>
              </p:txBody>
            </p:sp>
            <p:pic>
              <p:nvPicPr>
                <p:cNvPr id="46" name="Picture 2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7" y="1664"/>
                  <a:ext cx="178" cy="180"/>
                </a:xfrm>
                <a:prstGeom prst="rect">
                  <a:avLst/>
                </a:pr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39" name="Group 30"/>
              <p:cNvGrpSpPr>
                <a:grpSpLocks/>
              </p:cNvGrpSpPr>
              <p:nvPr/>
            </p:nvGrpSpPr>
            <p:grpSpPr bwMode="auto">
              <a:xfrm>
                <a:off x="4313" y="1285"/>
                <a:ext cx="258" cy="213"/>
                <a:chOff x="4313" y="1285"/>
                <a:chExt cx="258" cy="213"/>
              </a:xfrm>
              <a:grpFill/>
            </p:grpSpPr>
            <p:sp>
              <p:nvSpPr>
                <p:cNvPr id="43" name="Rectangle 31"/>
                <p:cNvSpPr>
                  <a:spLocks noChangeArrowheads="1"/>
                </p:cNvSpPr>
                <p:nvPr/>
              </p:nvSpPr>
              <p:spPr bwMode="auto">
                <a:xfrm>
                  <a:off x="4313" y="1285"/>
                  <a:ext cx="258" cy="213"/>
                </a:xfrm>
                <a:prstGeom prst="rect">
                  <a:avLst/>
                </a:prstGeom>
                <a:grpFill/>
                <a:ln w="9525"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defTabSz="685800" fontAlgn="auto">
                    <a:spcBef>
                      <a:spcPts val="0"/>
                    </a:spcBef>
                    <a:spcAft>
                      <a:spcPts val="0"/>
                    </a:spcAft>
                  </a:pPr>
                  <a:endParaRPr kumimoji="0" lang="en-US" sz="1225" dirty="0">
                    <a:solidFill>
                      <a:prstClr val="black"/>
                    </a:solidFill>
                    <a:latin typeface="Calibri" panose="020F0502020204030204"/>
                    <a:ea typeface="+mn-ea"/>
                  </a:endParaRPr>
                </a:p>
              </p:txBody>
            </p:sp>
            <p:pic>
              <p:nvPicPr>
                <p:cNvPr id="44" name="Picture 3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8" y="1301"/>
                  <a:ext cx="178" cy="180"/>
                </a:xfrm>
                <a:prstGeom prst="rect">
                  <a:avLst/>
                </a:pr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40" name="Group 33"/>
              <p:cNvGrpSpPr>
                <a:grpSpLocks/>
              </p:cNvGrpSpPr>
              <p:nvPr/>
            </p:nvGrpSpPr>
            <p:grpSpPr bwMode="auto">
              <a:xfrm>
                <a:off x="4970" y="1467"/>
                <a:ext cx="258" cy="213"/>
                <a:chOff x="4970" y="1467"/>
                <a:chExt cx="258" cy="213"/>
              </a:xfrm>
              <a:grpFill/>
            </p:grpSpPr>
            <p:sp>
              <p:nvSpPr>
                <p:cNvPr id="41" name="Rectangle 34"/>
                <p:cNvSpPr>
                  <a:spLocks noChangeArrowheads="1"/>
                </p:cNvSpPr>
                <p:nvPr/>
              </p:nvSpPr>
              <p:spPr bwMode="auto">
                <a:xfrm>
                  <a:off x="4970" y="1467"/>
                  <a:ext cx="258" cy="213"/>
                </a:xfrm>
                <a:prstGeom prst="rect">
                  <a:avLst/>
                </a:prstGeom>
                <a:grpFill/>
                <a:ln w="9525"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defTabSz="685800" fontAlgn="auto">
                    <a:spcBef>
                      <a:spcPts val="0"/>
                    </a:spcBef>
                    <a:spcAft>
                      <a:spcPts val="0"/>
                    </a:spcAft>
                  </a:pPr>
                  <a:endParaRPr kumimoji="0" lang="en-US" sz="1225" dirty="0">
                    <a:solidFill>
                      <a:prstClr val="black"/>
                    </a:solidFill>
                    <a:latin typeface="Calibri" panose="020F0502020204030204"/>
                    <a:ea typeface="+mn-ea"/>
                  </a:endParaRPr>
                </a:p>
              </p:txBody>
            </p:sp>
            <p:pic>
              <p:nvPicPr>
                <p:cNvPr id="42" name="Picture 3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6" y="1483"/>
                  <a:ext cx="178" cy="180"/>
                </a:xfrm>
                <a:prstGeom prst="rect">
                  <a:avLst/>
                </a:pr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grpSp>
      <p:sp>
        <p:nvSpPr>
          <p:cNvPr id="49" name="AutoShape 43"/>
          <p:cNvSpPr>
            <a:spLocks noChangeArrowheads="1"/>
          </p:cNvSpPr>
          <p:nvPr/>
        </p:nvSpPr>
        <p:spPr bwMode="auto">
          <a:xfrm rot="10800000">
            <a:off x="3692381" y="2149605"/>
            <a:ext cx="667385" cy="449948"/>
          </a:xfrm>
          <a:prstGeom prst="leftArrow">
            <a:avLst>
              <a:gd name="adj1" fmla="val 50000"/>
              <a:gd name="adj2" fmla="val 54545"/>
            </a:avLst>
          </a:prstGeom>
          <a:solidFill>
            <a:schemeClr val="bg1"/>
          </a:solidFill>
          <a:ln w="9525" cap="flat">
            <a:solidFill>
              <a:srgbClr val="808080"/>
            </a:solidFill>
            <a:round/>
            <a:headEnd/>
            <a:tailEnd/>
          </a:ln>
          <a:effectLst/>
          <a:extLst/>
        </p:spPr>
        <p:txBody>
          <a:bodyPr wrap="none" anchor="ctr"/>
          <a:lstStyle/>
          <a:p>
            <a:pPr algn="l" defTabSz="685800" fontAlgn="auto">
              <a:spcBef>
                <a:spcPts val="0"/>
              </a:spcBef>
              <a:spcAft>
                <a:spcPts val="0"/>
              </a:spcAft>
            </a:pPr>
            <a:endParaRPr kumimoji="0" lang="en-US" sz="1225" dirty="0">
              <a:solidFill>
                <a:prstClr val="black"/>
              </a:solidFill>
              <a:latin typeface="Calibri" panose="020F0502020204030204"/>
              <a:ea typeface="+mn-ea"/>
            </a:endParaRPr>
          </a:p>
        </p:txBody>
      </p:sp>
      <p:sp>
        <p:nvSpPr>
          <p:cNvPr id="50" name="AutoShape 44"/>
          <p:cNvSpPr>
            <a:spLocks noChangeArrowheads="1"/>
          </p:cNvSpPr>
          <p:nvPr/>
        </p:nvSpPr>
        <p:spPr bwMode="auto">
          <a:xfrm>
            <a:off x="4472859" y="3108805"/>
            <a:ext cx="3198388" cy="816794"/>
          </a:xfrm>
          <a:prstGeom prst="roundRect">
            <a:avLst>
              <a:gd name="adj" fmla="val 16667"/>
            </a:avLst>
          </a:prstGeom>
          <a:solidFill>
            <a:srgbClr val="FFCCCC"/>
          </a:solidFill>
          <a:ln w="9525" cap="flat">
            <a:solidFill>
              <a:srgbClr val="808080"/>
            </a:solidFill>
            <a:round/>
            <a:headEnd/>
            <a:tailEnd/>
          </a:ln>
          <a:effectLst/>
          <a:extLst/>
        </p:spPr>
        <p:txBody>
          <a:bodyPr wrap="none" anchor="ctr"/>
          <a:lstStyle/>
          <a:p>
            <a:pPr algn="l" defTabSz="685800" fontAlgn="auto">
              <a:spcBef>
                <a:spcPts val="0"/>
              </a:spcBef>
              <a:spcAft>
                <a:spcPts val="0"/>
              </a:spcAft>
            </a:pPr>
            <a:endParaRPr kumimoji="0" lang="en-US" sz="1225" dirty="0">
              <a:solidFill>
                <a:prstClr val="black"/>
              </a:solidFill>
              <a:latin typeface="Calibri" panose="020F0502020204030204"/>
              <a:ea typeface="+mn-ea"/>
            </a:endParaRPr>
          </a:p>
        </p:txBody>
      </p:sp>
      <p:sp>
        <p:nvSpPr>
          <p:cNvPr id="55" name="Text Box 49"/>
          <p:cNvSpPr txBox="1">
            <a:spLocks noChangeArrowheads="1"/>
          </p:cNvSpPr>
          <p:nvPr/>
        </p:nvSpPr>
        <p:spPr bwMode="auto">
          <a:xfrm>
            <a:off x="4991116" y="3291343"/>
            <a:ext cx="2195668" cy="4439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1235" tIns="30617" rIns="61235" bIns="30617"/>
          <a:lstStyle>
            <a:lvl1pPr>
              <a:tabLst>
                <a:tab pos="449263" algn="l"/>
                <a:tab pos="898525" algn="l"/>
                <a:tab pos="1347788" algn="l"/>
                <a:tab pos="1797050" algn="l"/>
              </a:tabLst>
              <a:defRPr sz="1400">
                <a:solidFill>
                  <a:srgbClr val="000000"/>
                </a:solidFill>
                <a:latin typeface="Arial" panose="020B0604020202020204" pitchFamily="34" charset="0"/>
                <a:ea typeface="Droid Sans" charset="0"/>
                <a:cs typeface="Droid Sans" charset="0"/>
              </a:defRPr>
            </a:lvl1pPr>
            <a:lvl2pPr>
              <a:tabLst>
                <a:tab pos="449263" algn="l"/>
                <a:tab pos="898525" algn="l"/>
                <a:tab pos="1347788" algn="l"/>
                <a:tab pos="1797050" algn="l"/>
              </a:tabLst>
              <a:defRPr sz="1400">
                <a:solidFill>
                  <a:srgbClr val="000000"/>
                </a:solidFill>
                <a:latin typeface="Arial" panose="020B0604020202020204" pitchFamily="34" charset="0"/>
                <a:ea typeface="Droid Sans" charset="0"/>
                <a:cs typeface="Droid Sans" charset="0"/>
              </a:defRPr>
            </a:lvl2pPr>
            <a:lvl3pPr>
              <a:tabLst>
                <a:tab pos="449263" algn="l"/>
                <a:tab pos="898525" algn="l"/>
                <a:tab pos="1347788" algn="l"/>
                <a:tab pos="1797050" algn="l"/>
              </a:tabLst>
              <a:defRPr sz="1400">
                <a:solidFill>
                  <a:srgbClr val="000000"/>
                </a:solidFill>
                <a:latin typeface="Arial" panose="020B0604020202020204" pitchFamily="34" charset="0"/>
                <a:ea typeface="Droid Sans" charset="0"/>
                <a:cs typeface="Droid Sans" charset="0"/>
              </a:defRPr>
            </a:lvl3pPr>
            <a:lvl4pPr>
              <a:tabLst>
                <a:tab pos="449263" algn="l"/>
                <a:tab pos="898525" algn="l"/>
                <a:tab pos="1347788" algn="l"/>
                <a:tab pos="1797050" algn="l"/>
              </a:tabLst>
              <a:defRPr sz="1400">
                <a:solidFill>
                  <a:srgbClr val="000000"/>
                </a:solidFill>
                <a:latin typeface="Arial" panose="020B0604020202020204" pitchFamily="34" charset="0"/>
                <a:ea typeface="Droid Sans" charset="0"/>
                <a:cs typeface="Droid Sans" charset="0"/>
              </a:defRPr>
            </a:lvl4pPr>
            <a:lvl5pPr>
              <a:tabLst>
                <a:tab pos="449263" algn="l"/>
                <a:tab pos="898525" algn="l"/>
                <a:tab pos="1347788" algn="l"/>
                <a:tab pos="1797050" algn="l"/>
              </a:tabLst>
              <a:defRPr sz="1400">
                <a:solidFill>
                  <a:srgbClr val="000000"/>
                </a:solidFill>
                <a:latin typeface="Arial" panose="020B0604020202020204" pitchFamily="34" charset="0"/>
                <a:ea typeface="Droid Sans" charset="0"/>
                <a:cs typeface="Droid Sans" charset="0"/>
              </a:defRPr>
            </a:lvl5pPr>
            <a:lvl6pPr marL="25146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sz="1400">
                <a:solidFill>
                  <a:srgbClr val="000000"/>
                </a:solidFill>
                <a:latin typeface="Arial" panose="020B0604020202020204" pitchFamily="34" charset="0"/>
                <a:ea typeface="Droid Sans" charset="0"/>
                <a:cs typeface="Droid Sans" charset="0"/>
              </a:defRPr>
            </a:lvl6pPr>
            <a:lvl7pPr marL="29718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sz="1400">
                <a:solidFill>
                  <a:srgbClr val="000000"/>
                </a:solidFill>
                <a:latin typeface="Arial" panose="020B0604020202020204" pitchFamily="34" charset="0"/>
                <a:ea typeface="Droid Sans" charset="0"/>
                <a:cs typeface="Droid Sans" charset="0"/>
              </a:defRPr>
            </a:lvl7pPr>
            <a:lvl8pPr marL="34290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sz="1400">
                <a:solidFill>
                  <a:srgbClr val="000000"/>
                </a:solidFill>
                <a:latin typeface="Arial" panose="020B0604020202020204" pitchFamily="34" charset="0"/>
                <a:ea typeface="Droid Sans" charset="0"/>
                <a:cs typeface="Droid Sans" charset="0"/>
              </a:defRPr>
            </a:lvl8pPr>
            <a:lvl9pPr marL="38862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sz="1400">
                <a:solidFill>
                  <a:srgbClr val="000000"/>
                </a:solidFill>
                <a:latin typeface="Arial" panose="020B0604020202020204" pitchFamily="34" charset="0"/>
                <a:ea typeface="Droid Sans" charset="0"/>
                <a:cs typeface="Droid Sans" charset="0"/>
              </a:defRPr>
            </a:lvl9pPr>
          </a:lstStyle>
          <a:p>
            <a:pPr algn="l" defTabSz="685800" fontAlgn="auto">
              <a:spcBef>
                <a:spcPts val="0"/>
              </a:spcBef>
              <a:spcAft>
                <a:spcPts val="0"/>
              </a:spcAft>
              <a:tabLst>
                <a:tab pos="336947" algn="l"/>
                <a:tab pos="673894" algn="l"/>
                <a:tab pos="1010841" algn="l"/>
                <a:tab pos="1347788" algn="l"/>
              </a:tabLst>
            </a:pPr>
            <a:r>
              <a:rPr kumimoji="0" lang="en-CA" sz="1500" dirty="0">
                <a:latin typeface="MathJax_AMS" charset="0"/>
                <a:ea typeface="MathJax_AMS" charset="0"/>
                <a:cs typeface="MathJax_AMS" charset="0"/>
              </a:rPr>
              <a:t>≈</a:t>
            </a:r>
            <a:r>
              <a:rPr kumimoji="0" lang="en-CA" sz="1500" dirty="0"/>
              <a:t> </a:t>
            </a:r>
            <a:r>
              <a:rPr kumimoji="0" lang="en-CA" sz="1500" i="1" dirty="0"/>
              <a:t>HTHTHTHTHTHTHTH</a:t>
            </a:r>
          </a:p>
          <a:p>
            <a:pPr algn="l" defTabSz="685800" fontAlgn="auto">
              <a:spcBef>
                <a:spcPts val="0"/>
              </a:spcBef>
              <a:spcAft>
                <a:spcPts val="0"/>
              </a:spcAft>
              <a:tabLst>
                <a:tab pos="336947" algn="l"/>
                <a:tab pos="673894" algn="l"/>
                <a:tab pos="1010841" algn="l"/>
                <a:tab pos="1347788" algn="l"/>
              </a:tabLst>
            </a:pPr>
            <a:r>
              <a:rPr kumimoji="0" lang="en-CA" sz="1500" i="1" dirty="0"/>
              <a:t>   THTHTHTHTHTHTH...</a:t>
            </a:r>
          </a:p>
        </p:txBody>
      </p:sp>
      <p:pic>
        <p:nvPicPr>
          <p:cNvPr id="56" name="Picture 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6495" y="3264589"/>
            <a:ext cx="287253" cy="306782"/>
          </a:xfrm>
          <a:prstGeom prst="rect">
            <a:avLst/>
          </a:prstGeom>
          <a:solidFill>
            <a:schemeClr val="bg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 name="AutoShape 2"/>
          <p:cNvSpPr>
            <a:spLocks noChangeArrowheads="1"/>
          </p:cNvSpPr>
          <p:nvPr/>
        </p:nvSpPr>
        <p:spPr bwMode="auto">
          <a:xfrm rot="16200000">
            <a:off x="5951461" y="2958268"/>
            <a:ext cx="232541" cy="128315"/>
          </a:xfrm>
          <a:prstGeom prst="leftArrow">
            <a:avLst>
              <a:gd name="adj1" fmla="val 50000"/>
              <a:gd name="adj2" fmla="val 112121"/>
            </a:avLst>
          </a:prstGeom>
          <a:solidFill>
            <a:schemeClr val="bg1"/>
          </a:solidFill>
          <a:ln w="9525" cap="flat">
            <a:solidFill>
              <a:srgbClr val="808080"/>
            </a:solidFill>
            <a:round/>
            <a:headEnd/>
            <a:tailEnd/>
          </a:ln>
          <a:effectLst/>
          <a:extLst/>
        </p:spPr>
        <p:txBody>
          <a:bodyPr wrap="none" anchor="ctr"/>
          <a:lstStyle/>
          <a:p>
            <a:pPr algn="l" defTabSz="685800" fontAlgn="auto">
              <a:spcBef>
                <a:spcPts val="0"/>
              </a:spcBef>
              <a:spcAft>
                <a:spcPts val="0"/>
              </a:spcAft>
            </a:pPr>
            <a:endParaRPr kumimoji="0" lang="en-US" sz="1225" dirty="0">
              <a:solidFill>
                <a:prstClr val="black"/>
              </a:solidFill>
              <a:latin typeface="Calibri" panose="020F0502020204030204"/>
              <a:ea typeface="+mn-ea"/>
            </a:endParaRPr>
          </a:p>
        </p:txBody>
      </p:sp>
      <p:sp>
        <p:nvSpPr>
          <p:cNvPr id="58" name="AutoShape 2"/>
          <p:cNvSpPr>
            <a:spLocks noChangeArrowheads="1"/>
          </p:cNvSpPr>
          <p:nvPr/>
        </p:nvSpPr>
        <p:spPr bwMode="auto">
          <a:xfrm rot="16200000">
            <a:off x="5972679" y="3988337"/>
            <a:ext cx="232541" cy="128315"/>
          </a:xfrm>
          <a:prstGeom prst="leftArrow">
            <a:avLst>
              <a:gd name="adj1" fmla="val 50000"/>
              <a:gd name="adj2" fmla="val 112121"/>
            </a:avLst>
          </a:prstGeom>
          <a:solidFill>
            <a:schemeClr val="bg1"/>
          </a:solidFill>
          <a:ln w="9525" cap="flat">
            <a:solidFill>
              <a:srgbClr val="808080"/>
            </a:solidFill>
            <a:round/>
            <a:headEnd/>
            <a:tailEnd/>
          </a:ln>
          <a:effectLst/>
          <a:extLst/>
        </p:spPr>
        <p:txBody>
          <a:bodyPr wrap="none" anchor="ctr"/>
          <a:lstStyle/>
          <a:p>
            <a:pPr algn="l" defTabSz="685800" fontAlgn="auto">
              <a:spcBef>
                <a:spcPts val="0"/>
              </a:spcBef>
              <a:spcAft>
                <a:spcPts val="0"/>
              </a:spcAft>
            </a:pPr>
            <a:endParaRPr kumimoji="0" lang="en-US" sz="1225" dirty="0">
              <a:solidFill>
                <a:prstClr val="black"/>
              </a:solidFill>
              <a:latin typeface="Calibri" panose="020F0502020204030204"/>
              <a:ea typeface="+mn-ea"/>
            </a:endParaRPr>
          </a:p>
        </p:txBody>
      </p:sp>
      <p:pic>
        <p:nvPicPr>
          <p:cNvPr id="51"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8945" y="3734695"/>
            <a:ext cx="1732022" cy="1904105"/>
          </a:xfrm>
          <a:prstGeom prst="rect">
            <a:avLst/>
          </a:prstGeom>
          <a:noFill/>
          <a:ln w="7200" cap="flat">
            <a:solidFill>
              <a:srgbClr val="FF0000">
                <a:alpha val="50000"/>
              </a:srgbClr>
            </a:solidFill>
            <a:round/>
            <a:headEnd/>
            <a:tailEnd/>
          </a:ln>
          <a:effectLst>
            <a:outerShdw dist="101823" dir="8100000" algn="ctr" rotWithShape="0">
              <a:srgbClr val="B3B3B3">
                <a:alpha val="50027"/>
              </a:srgbClr>
            </a:outerShdw>
          </a:effectLst>
          <a:extLst>
            <a:ext uri="{909E8E84-426E-40DD-AFC4-6F175D3DCCD1}">
              <a14:hiddenFill xmlns:a14="http://schemas.microsoft.com/office/drawing/2010/main">
                <a:blipFill dpi="0" rotWithShape="0">
                  <a:blip/>
                  <a:srcRect/>
                  <a:stretch>
                    <a:fillRect/>
                  </a:stretch>
                </a:blipFill>
              </a14:hiddenFill>
            </a:ext>
          </a:extLst>
        </p:spPr>
      </p:pic>
      <p:sp>
        <p:nvSpPr>
          <p:cNvPr id="52" name="Line 11"/>
          <p:cNvSpPr>
            <a:spLocks noChangeShapeType="1"/>
          </p:cNvSpPr>
          <p:nvPr/>
        </p:nvSpPr>
        <p:spPr bwMode="auto">
          <a:xfrm flipV="1">
            <a:off x="6331850" y="3804872"/>
            <a:ext cx="660351" cy="1109446"/>
          </a:xfrm>
          <a:prstGeom prst="line">
            <a:avLst/>
          </a:prstGeom>
          <a:noFill/>
          <a:ln w="9525" cap="flat">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defTabSz="685800" fontAlgn="auto">
              <a:spcBef>
                <a:spcPts val="0"/>
              </a:spcBef>
              <a:spcAft>
                <a:spcPts val="0"/>
              </a:spcAft>
            </a:pPr>
            <a:endParaRPr kumimoji="0" lang="en-US" sz="1225" dirty="0">
              <a:solidFill>
                <a:prstClr val="black"/>
              </a:solidFill>
              <a:latin typeface="Calibri" panose="020F0502020204030204"/>
              <a:ea typeface="+mn-ea"/>
            </a:endParaRPr>
          </a:p>
        </p:txBody>
      </p:sp>
      <p:sp>
        <p:nvSpPr>
          <p:cNvPr id="53" name="Line 12"/>
          <p:cNvSpPr>
            <a:spLocks noChangeShapeType="1"/>
          </p:cNvSpPr>
          <p:nvPr/>
        </p:nvSpPr>
        <p:spPr bwMode="auto">
          <a:xfrm>
            <a:off x="6339952" y="5071459"/>
            <a:ext cx="549617" cy="447485"/>
          </a:xfrm>
          <a:prstGeom prst="line">
            <a:avLst/>
          </a:prstGeom>
          <a:noFill/>
          <a:ln w="9525" cap="flat">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defTabSz="685800" fontAlgn="auto">
              <a:spcBef>
                <a:spcPts val="0"/>
              </a:spcBef>
              <a:spcAft>
                <a:spcPts val="0"/>
              </a:spcAft>
            </a:pPr>
            <a:endParaRPr kumimoji="0" lang="en-US" sz="1225" dirty="0">
              <a:solidFill>
                <a:prstClr val="black"/>
              </a:solidFill>
              <a:latin typeface="Calibri" panose="020F0502020204030204"/>
              <a:ea typeface="+mn-ea"/>
            </a:endParaRPr>
          </a:p>
        </p:txBody>
      </p:sp>
      <p:sp>
        <p:nvSpPr>
          <p:cNvPr id="2" name="Date Placeholder 1"/>
          <p:cNvSpPr>
            <a:spLocks noGrp="1"/>
          </p:cNvSpPr>
          <p:nvPr>
            <p:ph type="dt" sz="half" idx="10"/>
          </p:nvPr>
        </p:nvSpPr>
        <p:spPr/>
        <p:txBody>
          <a:bodyPr/>
          <a:lstStyle/>
          <a:p>
            <a:pPr defTabSz="685800" fontAlgn="auto">
              <a:spcBef>
                <a:spcPts val="0"/>
              </a:spcBef>
              <a:spcAft>
                <a:spcPts val="0"/>
              </a:spcAft>
            </a:pPr>
            <a:r>
              <a:rPr kumimoji="0" lang="en-US" dirty="0" smtClean="0">
                <a:solidFill>
                  <a:prstClr val="black">
                    <a:tint val="75000"/>
                  </a:prstClr>
                </a:solidFill>
                <a:latin typeface="Calibri" panose="020F0502020204030204"/>
                <a:ea typeface="+mn-ea"/>
              </a:rPr>
              <a:t>January 26, 2016</a:t>
            </a:r>
            <a:endParaRPr kumimoji="0" lang="en-US" dirty="0">
              <a:solidFill>
                <a:prstClr val="black">
                  <a:tint val="75000"/>
                </a:prstClr>
              </a:solidFill>
              <a:latin typeface="Calibri" panose="020F0502020204030204"/>
              <a:ea typeface="+mn-ea"/>
            </a:endParaRPr>
          </a:p>
        </p:txBody>
      </p:sp>
      <p:sp>
        <p:nvSpPr>
          <p:cNvPr id="4" name="Slide Number Placeholder 3"/>
          <p:cNvSpPr>
            <a:spLocks noGrp="1"/>
          </p:cNvSpPr>
          <p:nvPr>
            <p:ph type="sldNum" sz="quarter" idx="12"/>
          </p:nvPr>
        </p:nvSpPr>
        <p:spPr/>
        <p:txBody>
          <a:bodyPr/>
          <a:lstStyle/>
          <a:p>
            <a:pPr defTabSz="685800" fontAlgn="auto">
              <a:spcBef>
                <a:spcPts val="0"/>
              </a:spcBef>
              <a:spcAft>
                <a:spcPts val="0"/>
              </a:spcAft>
            </a:pPr>
            <a:fld id="{F9B2A1D1-7B89-4D60-A536-8FF53EA5517A}" type="slidenum">
              <a:rPr kumimoji="0" lang="en-US">
                <a:solidFill>
                  <a:prstClr val="black">
                    <a:tint val="75000"/>
                  </a:prstClr>
                </a:solidFill>
                <a:latin typeface="Calibri" panose="020F0502020204030204"/>
                <a:ea typeface="+mn-ea"/>
              </a:rPr>
              <a:pPr defTabSz="685800" fontAlgn="auto">
                <a:spcBef>
                  <a:spcPts val="0"/>
                </a:spcBef>
                <a:spcAft>
                  <a:spcPts val="0"/>
                </a:spcAft>
              </a:pPr>
              <a:t>17</a:t>
            </a:fld>
            <a:endParaRPr kumimoji="0" lang="en-US" dirty="0">
              <a:solidFill>
                <a:prstClr val="black">
                  <a:tint val="75000"/>
                </a:prstClr>
              </a:solidFill>
              <a:latin typeface="Calibri" panose="020F0502020204030204"/>
              <a:ea typeface="+mn-ea"/>
            </a:endParaRPr>
          </a:p>
        </p:txBody>
      </p:sp>
      <p:grpSp>
        <p:nvGrpSpPr>
          <p:cNvPr id="61" name="Group 60"/>
          <p:cNvGrpSpPr/>
          <p:nvPr/>
        </p:nvGrpSpPr>
        <p:grpSpPr>
          <a:xfrm>
            <a:off x="1464032" y="2186382"/>
            <a:ext cx="3438970" cy="2605349"/>
            <a:chOff x="1769787" y="2254557"/>
            <a:chExt cx="4585293" cy="3473798"/>
          </a:xfrm>
        </p:grpSpPr>
        <p:sp>
          <p:nvSpPr>
            <p:cNvPr id="62" name="AutoShape 2"/>
            <p:cNvSpPr>
              <a:spLocks noChangeArrowheads="1"/>
            </p:cNvSpPr>
            <p:nvPr/>
          </p:nvSpPr>
          <p:spPr bwMode="auto">
            <a:xfrm rot="16200000">
              <a:off x="2478131" y="3565976"/>
              <a:ext cx="1485543" cy="380200"/>
            </a:xfrm>
            <a:prstGeom prst="leftArrow">
              <a:avLst>
                <a:gd name="adj1" fmla="val 50000"/>
                <a:gd name="adj2" fmla="val 112121"/>
              </a:avLst>
            </a:prstGeom>
            <a:solidFill>
              <a:schemeClr val="bg1"/>
            </a:solidFill>
            <a:ln w="9525" cap="flat">
              <a:solidFill>
                <a:srgbClr val="808080"/>
              </a:solidFill>
              <a:round/>
              <a:headEnd/>
              <a:tailEnd/>
            </a:ln>
            <a:effectLst/>
            <a:extLst/>
          </p:spPr>
          <p:txBody>
            <a:bodyPr wrap="none" anchor="ctr"/>
            <a:lstStyle/>
            <a:p>
              <a:pPr algn="l" defTabSz="685800" fontAlgn="auto">
                <a:spcBef>
                  <a:spcPts val="0"/>
                </a:spcBef>
                <a:spcAft>
                  <a:spcPts val="0"/>
                </a:spcAft>
              </a:pPr>
              <a:endParaRPr kumimoji="0" lang="en-US" sz="1225" dirty="0">
                <a:solidFill>
                  <a:prstClr val="black"/>
                </a:solidFill>
                <a:latin typeface="Calibri" panose="020F0502020204030204"/>
                <a:ea typeface="+mn-ea"/>
              </a:endParaRPr>
            </a:p>
          </p:txBody>
        </p:sp>
        <p:sp>
          <p:nvSpPr>
            <p:cNvPr id="63" name="AutoShape 5"/>
            <p:cNvSpPr>
              <a:spLocks noChangeArrowheads="1"/>
            </p:cNvSpPr>
            <p:nvPr/>
          </p:nvSpPr>
          <p:spPr bwMode="auto">
            <a:xfrm>
              <a:off x="5521380" y="5160590"/>
              <a:ext cx="833700" cy="567765"/>
            </a:xfrm>
            <a:prstGeom prst="leftArrow">
              <a:avLst>
                <a:gd name="adj1" fmla="val 50000"/>
                <a:gd name="adj2" fmla="val 54545"/>
              </a:avLst>
            </a:prstGeom>
            <a:solidFill>
              <a:schemeClr val="bg1"/>
            </a:solidFill>
            <a:ln w="9525" cap="flat">
              <a:solidFill>
                <a:srgbClr val="808080"/>
              </a:solidFill>
              <a:round/>
              <a:headEnd/>
              <a:tailEnd/>
            </a:ln>
            <a:effectLst/>
            <a:extLst/>
          </p:spPr>
          <p:txBody>
            <a:bodyPr wrap="none" anchor="ctr"/>
            <a:lstStyle/>
            <a:p>
              <a:pPr algn="l" defTabSz="685800" fontAlgn="auto">
                <a:spcBef>
                  <a:spcPts val="0"/>
                </a:spcBef>
                <a:spcAft>
                  <a:spcPts val="0"/>
                </a:spcAft>
              </a:pPr>
              <a:endParaRPr kumimoji="0" lang="en-US" sz="1225" dirty="0">
                <a:solidFill>
                  <a:prstClr val="black"/>
                </a:solidFill>
                <a:latin typeface="Calibri" panose="020F0502020204030204"/>
                <a:ea typeface="+mn-ea"/>
              </a:endParaRPr>
            </a:p>
          </p:txBody>
        </p:sp>
        <p:sp>
          <p:nvSpPr>
            <p:cNvPr id="64" name="AutoShape 48"/>
            <p:cNvSpPr>
              <a:spLocks noChangeArrowheads="1"/>
            </p:cNvSpPr>
            <p:nvPr/>
          </p:nvSpPr>
          <p:spPr bwMode="auto">
            <a:xfrm rot="16200000">
              <a:off x="3055841" y="3496688"/>
              <a:ext cx="1705139" cy="380200"/>
            </a:xfrm>
            <a:prstGeom prst="leftArrow">
              <a:avLst>
                <a:gd name="adj1" fmla="val 50000"/>
                <a:gd name="adj2" fmla="val 112121"/>
              </a:avLst>
            </a:prstGeom>
            <a:noFill/>
            <a:ln w="9525"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defTabSz="685800" fontAlgn="auto">
                <a:spcBef>
                  <a:spcPts val="0"/>
                </a:spcBef>
                <a:spcAft>
                  <a:spcPts val="0"/>
                </a:spcAft>
              </a:pPr>
              <a:endParaRPr kumimoji="0" lang="en-US" sz="1225" dirty="0">
                <a:solidFill>
                  <a:prstClr val="black"/>
                </a:solidFill>
                <a:latin typeface="Calibri" panose="020F0502020204030204"/>
                <a:ea typeface="+mn-ea"/>
              </a:endParaRPr>
            </a:p>
          </p:txBody>
        </p:sp>
        <p:sp>
          <p:nvSpPr>
            <p:cNvPr id="65" name="AutoShape 49"/>
            <p:cNvSpPr>
              <a:spLocks noChangeArrowheads="1"/>
            </p:cNvSpPr>
            <p:nvPr/>
          </p:nvSpPr>
          <p:spPr bwMode="auto">
            <a:xfrm>
              <a:off x="2600753" y="4163478"/>
              <a:ext cx="2857260" cy="1059951"/>
            </a:xfrm>
            <a:prstGeom prst="roundRect">
              <a:avLst>
                <a:gd name="adj" fmla="val 16667"/>
              </a:avLst>
            </a:prstGeom>
            <a:noFill/>
            <a:ln w="9525"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1235" tIns="37819" rIns="61235" bIns="30617" anchor="ctr"/>
            <a:lstStyle>
              <a:lvl1pPr>
                <a:tabLst>
                  <a:tab pos="449263" algn="l"/>
                  <a:tab pos="898525" algn="l"/>
                  <a:tab pos="1347788" algn="l"/>
                  <a:tab pos="1797050" algn="l"/>
                  <a:tab pos="2246313" algn="l"/>
                  <a:tab pos="2695575" algn="l"/>
                  <a:tab pos="3144838" algn="l"/>
                </a:tabLst>
                <a:defRPr sz="1400">
                  <a:solidFill>
                    <a:srgbClr val="000000"/>
                  </a:solidFill>
                  <a:latin typeface="Arial" panose="020B0604020202020204" pitchFamily="34" charset="0"/>
                  <a:ea typeface="Droid Sans" charset="0"/>
                  <a:cs typeface="Droid Sans" charset="0"/>
                </a:defRPr>
              </a:lvl1pPr>
              <a:lvl2pPr>
                <a:tabLst>
                  <a:tab pos="449263" algn="l"/>
                  <a:tab pos="898525" algn="l"/>
                  <a:tab pos="1347788" algn="l"/>
                  <a:tab pos="1797050" algn="l"/>
                  <a:tab pos="2246313" algn="l"/>
                  <a:tab pos="2695575" algn="l"/>
                  <a:tab pos="3144838" algn="l"/>
                </a:tabLst>
                <a:defRPr sz="1400">
                  <a:solidFill>
                    <a:srgbClr val="000000"/>
                  </a:solidFill>
                  <a:latin typeface="Arial" panose="020B0604020202020204" pitchFamily="34" charset="0"/>
                  <a:ea typeface="Droid Sans" charset="0"/>
                  <a:cs typeface="Droid Sans" charset="0"/>
                </a:defRPr>
              </a:lvl2pPr>
              <a:lvl3pPr>
                <a:tabLst>
                  <a:tab pos="449263" algn="l"/>
                  <a:tab pos="898525" algn="l"/>
                  <a:tab pos="1347788" algn="l"/>
                  <a:tab pos="1797050" algn="l"/>
                  <a:tab pos="2246313" algn="l"/>
                  <a:tab pos="2695575" algn="l"/>
                  <a:tab pos="3144838" algn="l"/>
                </a:tabLst>
                <a:defRPr sz="1400">
                  <a:solidFill>
                    <a:srgbClr val="000000"/>
                  </a:solidFill>
                  <a:latin typeface="Arial" panose="020B0604020202020204" pitchFamily="34" charset="0"/>
                  <a:ea typeface="Droid Sans" charset="0"/>
                  <a:cs typeface="Droid Sans" charset="0"/>
                </a:defRPr>
              </a:lvl3pPr>
              <a:lvl4pPr>
                <a:tabLst>
                  <a:tab pos="449263" algn="l"/>
                  <a:tab pos="898525" algn="l"/>
                  <a:tab pos="1347788" algn="l"/>
                  <a:tab pos="1797050" algn="l"/>
                  <a:tab pos="2246313" algn="l"/>
                  <a:tab pos="2695575" algn="l"/>
                  <a:tab pos="3144838" algn="l"/>
                </a:tabLst>
                <a:defRPr sz="1400">
                  <a:solidFill>
                    <a:srgbClr val="000000"/>
                  </a:solidFill>
                  <a:latin typeface="Arial" panose="020B0604020202020204" pitchFamily="34" charset="0"/>
                  <a:ea typeface="Droid Sans" charset="0"/>
                  <a:cs typeface="Droid Sans" charset="0"/>
                </a:defRPr>
              </a:lvl4pPr>
              <a:lvl5pPr>
                <a:tabLst>
                  <a:tab pos="449263" algn="l"/>
                  <a:tab pos="898525" algn="l"/>
                  <a:tab pos="1347788" algn="l"/>
                  <a:tab pos="1797050" algn="l"/>
                  <a:tab pos="2246313" algn="l"/>
                  <a:tab pos="2695575" algn="l"/>
                  <a:tab pos="3144838" algn="l"/>
                </a:tabLst>
                <a:defRPr sz="1400">
                  <a:solidFill>
                    <a:srgbClr val="000000"/>
                  </a:solidFill>
                  <a:latin typeface="Arial" panose="020B0604020202020204" pitchFamily="34" charset="0"/>
                  <a:ea typeface="Droid Sans" charset="0"/>
                  <a:cs typeface="Droid Sans" charset="0"/>
                </a:defRPr>
              </a:lvl5pPr>
              <a:lvl6pPr marL="25146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400">
                  <a:solidFill>
                    <a:srgbClr val="000000"/>
                  </a:solidFill>
                  <a:latin typeface="Arial" panose="020B0604020202020204" pitchFamily="34" charset="0"/>
                  <a:ea typeface="Droid Sans" charset="0"/>
                  <a:cs typeface="Droid Sans" charset="0"/>
                </a:defRPr>
              </a:lvl6pPr>
              <a:lvl7pPr marL="29718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400">
                  <a:solidFill>
                    <a:srgbClr val="000000"/>
                  </a:solidFill>
                  <a:latin typeface="Arial" panose="020B0604020202020204" pitchFamily="34" charset="0"/>
                  <a:ea typeface="Droid Sans" charset="0"/>
                  <a:cs typeface="Droid Sans" charset="0"/>
                </a:defRPr>
              </a:lvl7pPr>
              <a:lvl8pPr marL="34290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400">
                  <a:solidFill>
                    <a:srgbClr val="000000"/>
                  </a:solidFill>
                  <a:latin typeface="Arial" panose="020B0604020202020204" pitchFamily="34" charset="0"/>
                  <a:ea typeface="Droid Sans" charset="0"/>
                  <a:cs typeface="Droid Sans" charset="0"/>
                </a:defRPr>
              </a:lvl8pPr>
              <a:lvl9pPr marL="38862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400">
                  <a:solidFill>
                    <a:srgbClr val="000000"/>
                  </a:solidFill>
                  <a:latin typeface="Arial" panose="020B0604020202020204" pitchFamily="34" charset="0"/>
                  <a:ea typeface="Droid Sans" charset="0"/>
                  <a:cs typeface="Droid Sans" charset="0"/>
                </a:defRPr>
              </a:lvl9pPr>
            </a:lstStyle>
            <a:p>
              <a:pPr defTabSz="685800" fontAlgn="auto">
                <a:spcBef>
                  <a:spcPts val="0"/>
                </a:spcBef>
                <a:spcAft>
                  <a:spcPts val="0"/>
                </a:spcAft>
                <a:tabLst>
                  <a:tab pos="336947" algn="l"/>
                  <a:tab pos="673894" algn="l"/>
                  <a:tab pos="1010841" algn="l"/>
                  <a:tab pos="1347788" algn="l"/>
                  <a:tab pos="1684735" algn="l"/>
                  <a:tab pos="2021681" algn="l"/>
                  <a:tab pos="2358629" algn="l"/>
                </a:tabLst>
              </a:pPr>
              <a:r>
                <a:rPr kumimoji="0" lang="en-CA" sz="953" dirty="0"/>
                <a:t>Quantum computer</a:t>
              </a:r>
            </a:p>
          </p:txBody>
        </p:sp>
        <p:sp>
          <p:nvSpPr>
            <p:cNvPr id="66" name="Rectangle 50"/>
            <p:cNvSpPr>
              <a:spLocks noChangeArrowheads="1"/>
            </p:cNvSpPr>
            <p:nvPr/>
          </p:nvSpPr>
          <p:spPr bwMode="auto">
            <a:xfrm>
              <a:off x="1769787" y="2254557"/>
              <a:ext cx="4375179" cy="3463564"/>
            </a:xfrm>
            <a:prstGeom prst="rect">
              <a:avLst/>
            </a:prstGeom>
            <a:solidFill>
              <a:srgbClr val="FFFF00">
                <a:alpha val="82000"/>
              </a:srgbClr>
            </a:solidFill>
            <a:ln w="9525" cap="flat">
              <a:solidFill>
                <a:srgbClr val="808080"/>
              </a:solidFill>
              <a:round/>
              <a:headEnd/>
              <a:tailEnd/>
            </a:ln>
            <a:effectLst>
              <a:outerShdw dist="101823" dir="2700000" algn="ctr" rotWithShape="0">
                <a:srgbClr val="808080"/>
              </a:outerShdw>
            </a:effectLst>
          </p:spPr>
          <p:txBody>
            <a:bodyPr wrap="none" anchor="ctr"/>
            <a:lstStyle/>
            <a:p>
              <a:pPr algn="l" defTabSz="685800" fontAlgn="auto">
                <a:spcBef>
                  <a:spcPts val="0"/>
                </a:spcBef>
                <a:spcAft>
                  <a:spcPts val="0"/>
                </a:spcAft>
              </a:pPr>
              <a:endParaRPr kumimoji="0" lang="en-US" sz="1225" dirty="0">
                <a:solidFill>
                  <a:prstClr val="black"/>
                </a:solidFill>
                <a:latin typeface="Calibri" panose="020F0502020204030204"/>
                <a:ea typeface="+mn-ea"/>
              </a:endParaRPr>
            </a:p>
          </p:txBody>
        </p:sp>
        <p:pic>
          <p:nvPicPr>
            <p:cNvPr id="67" name="Picture 51"/>
            <p:cNvPicPr>
              <a:picLocks noChangeAspect="1" noChangeArrowheads="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2016053" y="2875983"/>
              <a:ext cx="3863926" cy="2612434"/>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 name="Text Box 52"/>
            <p:cNvSpPr txBox="1">
              <a:spLocks noChangeArrowheads="1"/>
            </p:cNvSpPr>
            <p:nvPr/>
          </p:nvSpPr>
          <p:spPr bwMode="auto">
            <a:xfrm>
              <a:off x="2596434" y="3228820"/>
              <a:ext cx="826647" cy="237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1235" tIns="36790" rIns="61235" bIns="30617"/>
            <a:lstStyle>
              <a:lvl1pPr>
                <a:tabLst>
                  <a:tab pos="449263" algn="l"/>
                  <a:tab pos="898525" algn="l"/>
                </a:tabLst>
                <a:defRPr sz="1400">
                  <a:solidFill>
                    <a:srgbClr val="000000"/>
                  </a:solidFill>
                  <a:latin typeface="Arial" panose="020B0604020202020204" pitchFamily="34" charset="0"/>
                  <a:ea typeface="Droid Sans" charset="0"/>
                  <a:cs typeface="Droid Sans" charset="0"/>
                </a:defRPr>
              </a:lvl1pPr>
              <a:lvl2pPr>
                <a:tabLst>
                  <a:tab pos="449263" algn="l"/>
                  <a:tab pos="898525" algn="l"/>
                </a:tabLst>
                <a:defRPr sz="1400">
                  <a:solidFill>
                    <a:srgbClr val="000000"/>
                  </a:solidFill>
                  <a:latin typeface="Arial" panose="020B0604020202020204" pitchFamily="34" charset="0"/>
                  <a:ea typeface="Droid Sans" charset="0"/>
                  <a:cs typeface="Droid Sans" charset="0"/>
                </a:defRPr>
              </a:lvl2pPr>
              <a:lvl3pPr>
                <a:tabLst>
                  <a:tab pos="449263" algn="l"/>
                  <a:tab pos="898525" algn="l"/>
                </a:tabLst>
                <a:defRPr sz="1400">
                  <a:solidFill>
                    <a:srgbClr val="000000"/>
                  </a:solidFill>
                  <a:latin typeface="Arial" panose="020B0604020202020204" pitchFamily="34" charset="0"/>
                  <a:ea typeface="Droid Sans" charset="0"/>
                  <a:cs typeface="Droid Sans" charset="0"/>
                </a:defRPr>
              </a:lvl3pPr>
              <a:lvl4pPr>
                <a:tabLst>
                  <a:tab pos="449263" algn="l"/>
                  <a:tab pos="898525" algn="l"/>
                </a:tabLst>
                <a:defRPr sz="1400">
                  <a:solidFill>
                    <a:srgbClr val="000000"/>
                  </a:solidFill>
                  <a:latin typeface="Arial" panose="020B0604020202020204" pitchFamily="34" charset="0"/>
                  <a:ea typeface="Droid Sans" charset="0"/>
                  <a:cs typeface="Droid Sans" charset="0"/>
                </a:defRPr>
              </a:lvl4pPr>
              <a:lvl5pPr>
                <a:tabLst>
                  <a:tab pos="449263" algn="l"/>
                  <a:tab pos="898525" algn="l"/>
                </a:tabLst>
                <a:defRPr sz="1400">
                  <a:solidFill>
                    <a:srgbClr val="000000"/>
                  </a:solidFill>
                  <a:latin typeface="Arial" panose="020B0604020202020204" pitchFamily="34" charset="0"/>
                  <a:ea typeface="Droid Sans" charset="0"/>
                  <a:cs typeface="Droid Sans" charset="0"/>
                </a:defRPr>
              </a:lvl5pPr>
              <a:lvl6pPr marL="25146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Lst>
                <a:defRPr sz="1400">
                  <a:solidFill>
                    <a:srgbClr val="000000"/>
                  </a:solidFill>
                  <a:latin typeface="Arial" panose="020B0604020202020204" pitchFamily="34" charset="0"/>
                  <a:ea typeface="Droid Sans" charset="0"/>
                  <a:cs typeface="Droid Sans" charset="0"/>
                </a:defRPr>
              </a:lvl6pPr>
              <a:lvl7pPr marL="29718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Lst>
                <a:defRPr sz="1400">
                  <a:solidFill>
                    <a:srgbClr val="000000"/>
                  </a:solidFill>
                  <a:latin typeface="Arial" panose="020B0604020202020204" pitchFamily="34" charset="0"/>
                  <a:ea typeface="Droid Sans" charset="0"/>
                  <a:cs typeface="Droid Sans" charset="0"/>
                </a:defRPr>
              </a:lvl7pPr>
              <a:lvl8pPr marL="34290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Lst>
                <a:defRPr sz="1400">
                  <a:solidFill>
                    <a:srgbClr val="000000"/>
                  </a:solidFill>
                  <a:latin typeface="Arial" panose="020B0604020202020204" pitchFamily="34" charset="0"/>
                  <a:ea typeface="Droid Sans" charset="0"/>
                  <a:cs typeface="Droid Sans" charset="0"/>
                </a:defRPr>
              </a:lvl8pPr>
              <a:lvl9pPr marL="38862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Lst>
                <a:defRPr sz="1400">
                  <a:solidFill>
                    <a:srgbClr val="000000"/>
                  </a:solidFill>
                  <a:latin typeface="Arial" panose="020B0604020202020204" pitchFamily="34" charset="0"/>
                  <a:ea typeface="Droid Sans" charset="0"/>
                  <a:cs typeface="Droid Sans" charset="0"/>
                </a:defRPr>
              </a:lvl9pPr>
            </a:lstStyle>
            <a:p>
              <a:pPr algn="l" defTabSz="685800" fontAlgn="auto">
                <a:spcBef>
                  <a:spcPts val="0"/>
                </a:spcBef>
                <a:spcAft>
                  <a:spcPts val="0"/>
                </a:spcAft>
                <a:tabLst>
                  <a:tab pos="336947" algn="l"/>
                  <a:tab pos="673894" algn="l"/>
                </a:tabLst>
              </a:pPr>
              <a:r>
                <a:rPr kumimoji="0" lang="en-CA" sz="817" dirty="0">
                  <a:solidFill>
                    <a:srgbClr val="808019"/>
                  </a:solidFill>
                </a:rPr>
                <a:t>worst case</a:t>
              </a:r>
            </a:p>
          </p:txBody>
        </p:sp>
        <p:sp>
          <p:nvSpPr>
            <p:cNvPr id="69" name="Text Box 53"/>
            <p:cNvSpPr txBox="1">
              <a:spLocks noChangeArrowheads="1"/>
            </p:cNvSpPr>
            <p:nvPr/>
          </p:nvSpPr>
          <p:spPr bwMode="auto">
            <a:xfrm>
              <a:off x="4406703" y="3735753"/>
              <a:ext cx="1088754" cy="237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1235" tIns="36790" rIns="61235" bIns="30617"/>
            <a:lstStyle>
              <a:lvl1pPr>
                <a:tabLst>
                  <a:tab pos="449263" algn="l"/>
                  <a:tab pos="898525" algn="l"/>
                </a:tabLst>
                <a:defRPr sz="1400">
                  <a:solidFill>
                    <a:srgbClr val="000000"/>
                  </a:solidFill>
                  <a:latin typeface="Arial" panose="020B0604020202020204" pitchFamily="34" charset="0"/>
                  <a:ea typeface="Droid Sans" charset="0"/>
                  <a:cs typeface="Droid Sans" charset="0"/>
                </a:defRPr>
              </a:lvl1pPr>
              <a:lvl2pPr>
                <a:tabLst>
                  <a:tab pos="449263" algn="l"/>
                  <a:tab pos="898525" algn="l"/>
                </a:tabLst>
                <a:defRPr sz="1400">
                  <a:solidFill>
                    <a:srgbClr val="000000"/>
                  </a:solidFill>
                  <a:latin typeface="Arial" panose="020B0604020202020204" pitchFamily="34" charset="0"/>
                  <a:ea typeface="Droid Sans" charset="0"/>
                  <a:cs typeface="Droid Sans" charset="0"/>
                </a:defRPr>
              </a:lvl2pPr>
              <a:lvl3pPr>
                <a:tabLst>
                  <a:tab pos="449263" algn="l"/>
                  <a:tab pos="898525" algn="l"/>
                </a:tabLst>
                <a:defRPr sz="1400">
                  <a:solidFill>
                    <a:srgbClr val="000000"/>
                  </a:solidFill>
                  <a:latin typeface="Arial" panose="020B0604020202020204" pitchFamily="34" charset="0"/>
                  <a:ea typeface="Droid Sans" charset="0"/>
                  <a:cs typeface="Droid Sans" charset="0"/>
                </a:defRPr>
              </a:lvl3pPr>
              <a:lvl4pPr>
                <a:tabLst>
                  <a:tab pos="449263" algn="l"/>
                  <a:tab pos="898525" algn="l"/>
                </a:tabLst>
                <a:defRPr sz="1400">
                  <a:solidFill>
                    <a:srgbClr val="000000"/>
                  </a:solidFill>
                  <a:latin typeface="Arial" panose="020B0604020202020204" pitchFamily="34" charset="0"/>
                  <a:ea typeface="Droid Sans" charset="0"/>
                  <a:cs typeface="Droid Sans" charset="0"/>
                </a:defRPr>
              </a:lvl4pPr>
              <a:lvl5pPr>
                <a:tabLst>
                  <a:tab pos="449263" algn="l"/>
                  <a:tab pos="898525" algn="l"/>
                </a:tabLst>
                <a:defRPr sz="1400">
                  <a:solidFill>
                    <a:srgbClr val="000000"/>
                  </a:solidFill>
                  <a:latin typeface="Arial" panose="020B0604020202020204" pitchFamily="34" charset="0"/>
                  <a:ea typeface="Droid Sans" charset="0"/>
                  <a:cs typeface="Droid Sans" charset="0"/>
                </a:defRPr>
              </a:lvl5pPr>
              <a:lvl6pPr marL="25146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Lst>
                <a:defRPr sz="1400">
                  <a:solidFill>
                    <a:srgbClr val="000000"/>
                  </a:solidFill>
                  <a:latin typeface="Arial" panose="020B0604020202020204" pitchFamily="34" charset="0"/>
                  <a:ea typeface="Droid Sans" charset="0"/>
                  <a:cs typeface="Droid Sans" charset="0"/>
                </a:defRPr>
              </a:lvl6pPr>
              <a:lvl7pPr marL="29718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Lst>
                <a:defRPr sz="1400">
                  <a:solidFill>
                    <a:srgbClr val="000000"/>
                  </a:solidFill>
                  <a:latin typeface="Arial" panose="020B0604020202020204" pitchFamily="34" charset="0"/>
                  <a:ea typeface="Droid Sans" charset="0"/>
                  <a:cs typeface="Droid Sans" charset="0"/>
                </a:defRPr>
              </a:lvl7pPr>
              <a:lvl8pPr marL="34290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Lst>
                <a:defRPr sz="1400">
                  <a:solidFill>
                    <a:srgbClr val="000000"/>
                  </a:solidFill>
                  <a:latin typeface="Arial" panose="020B0604020202020204" pitchFamily="34" charset="0"/>
                  <a:ea typeface="Droid Sans" charset="0"/>
                  <a:cs typeface="Droid Sans" charset="0"/>
                </a:defRPr>
              </a:lvl8pPr>
              <a:lvl9pPr marL="38862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Lst>
                <a:defRPr sz="1400">
                  <a:solidFill>
                    <a:srgbClr val="000000"/>
                  </a:solidFill>
                  <a:latin typeface="Arial" panose="020B0604020202020204" pitchFamily="34" charset="0"/>
                  <a:ea typeface="Droid Sans" charset="0"/>
                  <a:cs typeface="Droid Sans" charset="0"/>
                </a:defRPr>
              </a:lvl9pPr>
            </a:lstStyle>
            <a:p>
              <a:pPr algn="l" defTabSz="685800" fontAlgn="auto">
                <a:spcBef>
                  <a:spcPts val="0"/>
                </a:spcBef>
                <a:spcAft>
                  <a:spcPts val="0"/>
                </a:spcAft>
                <a:tabLst>
                  <a:tab pos="336947" algn="l"/>
                  <a:tab pos="673894" algn="l"/>
                </a:tabLst>
              </a:pPr>
              <a:r>
                <a:rPr kumimoji="0" lang="en-CA" sz="817" dirty="0">
                  <a:solidFill>
                    <a:srgbClr val="99284C"/>
                  </a:solidFill>
                </a:rPr>
                <a:t>“average” case</a:t>
              </a:r>
            </a:p>
          </p:txBody>
        </p:sp>
        <p:graphicFrame>
          <p:nvGraphicFramePr>
            <p:cNvPr id="70" name="Object 54"/>
            <p:cNvGraphicFramePr>
              <a:graphicFrameLocks noChangeAspect="1"/>
            </p:cNvGraphicFramePr>
            <p:nvPr>
              <p:extLst/>
            </p:nvPr>
          </p:nvGraphicFramePr>
          <p:xfrm>
            <a:off x="4827228" y="3247542"/>
            <a:ext cx="803604" cy="165617"/>
          </p:xfrm>
          <a:graphic>
            <a:graphicData uri="http://schemas.openxmlformats.org/presentationml/2006/ole">
              <mc:AlternateContent xmlns:mc="http://schemas.openxmlformats.org/markup-compatibility/2006">
                <mc:Choice xmlns:v="urn:schemas-microsoft-com:vml" Requires="v">
                  <p:oleObj spid="_x0000_s11314" r:id="rId7" imgW="885600" imgH="183600" progId="">
                    <p:embed/>
                  </p:oleObj>
                </mc:Choice>
                <mc:Fallback>
                  <p:oleObj r:id="rId7" imgW="885600" imgH="183600" progId="">
                    <p:embed/>
                    <p:pic>
                      <p:nvPicPr>
                        <p:cNvPr id="70" name="Object 5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7228" y="3247542"/>
                          <a:ext cx="803604" cy="165617"/>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 name="Object 55"/>
            <p:cNvGraphicFramePr>
              <a:graphicFrameLocks noChangeAspect="1"/>
            </p:cNvGraphicFramePr>
            <p:nvPr>
              <p:extLst/>
            </p:nvPr>
          </p:nvGraphicFramePr>
          <p:xfrm>
            <a:off x="5456574" y="4787063"/>
            <a:ext cx="652388" cy="326915"/>
          </p:xfrm>
          <a:graphic>
            <a:graphicData uri="http://schemas.openxmlformats.org/presentationml/2006/ole">
              <mc:AlternateContent xmlns:mc="http://schemas.openxmlformats.org/markup-compatibility/2006">
                <mc:Choice xmlns:v="urn:schemas-microsoft-com:vml" Requires="v">
                  <p:oleObj spid="_x0000_s11315" r:id="rId9" imgW="72360" imgH="171000" progId="">
                    <p:embed/>
                  </p:oleObj>
                </mc:Choice>
                <mc:Fallback>
                  <p:oleObj r:id="rId9" imgW="72360" imgH="171000" progId="">
                    <p:embed/>
                    <p:pic>
                      <p:nvPicPr>
                        <p:cNvPr id="71" name="Object 5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56574" y="4787063"/>
                          <a:ext cx="652388" cy="32691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 name="Text Box 56"/>
            <p:cNvSpPr txBox="1">
              <a:spLocks noChangeArrowheads="1"/>
            </p:cNvSpPr>
            <p:nvPr/>
          </p:nvSpPr>
          <p:spPr bwMode="auto">
            <a:xfrm>
              <a:off x="2521546" y="2693083"/>
              <a:ext cx="1098835" cy="237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1235" tIns="36790" rIns="61235" bIns="30617"/>
            <a:lstStyle>
              <a:lvl1pPr>
                <a:tabLst>
                  <a:tab pos="449263" algn="l"/>
                  <a:tab pos="898525" algn="l"/>
                </a:tabLst>
                <a:defRPr sz="1400">
                  <a:solidFill>
                    <a:srgbClr val="000000"/>
                  </a:solidFill>
                  <a:latin typeface="Arial" panose="020B0604020202020204" pitchFamily="34" charset="0"/>
                  <a:ea typeface="Droid Sans" charset="0"/>
                  <a:cs typeface="Droid Sans" charset="0"/>
                </a:defRPr>
              </a:lvl1pPr>
              <a:lvl2pPr>
                <a:tabLst>
                  <a:tab pos="449263" algn="l"/>
                  <a:tab pos="898525" algn="l"/>
                </a:tabLst>
                <a:defRPr sz="1400">
                  <a:solidFill>
                    <a:srgbClr val="000000"/>
                  </a:solidFill>
                  <a:latin typeface="Arial" panose="020B0604020202020204" pitchFamily="34" charset="0"/>
                  <a:ea typeface="Droid Sans" charset="0"/>
                  <a:cs typeface="Droid Sans" charset="0"/>
                </a:defRPr>
              </a:lvl2pPr>
              <a:lvl3pPr>
                <a:tabLst>
                  <a:tab pos="449263" algn="l"/>
                  <a:tab pos="898525" algn="l"/>
                </a:tabLst>
                <a:defRPr sz="1400">
                  <a:solidFill>
                    <a:srgbClr val="000000"/>
                  </a:solidFill>
                  <a:latin typeface="Arial" panose="020B0604020202020204" pitchFamily="34" charset="0"/>
                  <a:ea typeface="Droid Sans" charset="0"/>
                  <a:cs typeface="Droid Sans" charset="0"/>
                </a:defRPr>
              </a:lvl3pPr>
              <a:lvl4pPr>
                <a:tabLst>
                  <a:tab pos="449263" algn="l"/>
                  <a:tab pos="898525" algn="l"/>
                </a:tabLst>
                <a:defRPr sz="1400">
                  <a:solidFill>
                    <a:srgbClr val="000000"/>
                  </a:solidFill>
                  <a:latin typeface="Arial" panose="020B0604020202020204" pitchFamily="34" charset="0"/>
                  <a:ea typeface="Droid Sans" charset="0"/>
                  <a:cs typeface="Droid Sans" charset="0"/>
                </a:defRPr>
              </a:lvl4pPr>
              <a:lvl5pPr>
                <a:tabLst>
                  <a:tab pos="449263" algn="l"/>
                  <a:tab pos="898525" algn="l"/>
                </a:tabLst>
                <a:defRPr sz="1400">
                  <a:solidFill>
                    <a:srgbClr val="000000"/>
                  </a:solidFill>
                  <a:latin typeface="Arial" panose="020B0604020202020204" pitchFamily="34" charset="0"/>
                  <a:ea typeface="Droid Sans" charset="0"/>
                  <a:cs typeface="Droid Sans" charset="0"/>
                </a:defRPr>
              </a:lvl5pPr>
              <a:lvl6pPr marL="25146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Lst>
                <a:defRPr sz="1400">
                  <a:solidFill>
                    <a:srgbClr val="000000"/>
                  </a:solidFill>
                  <a:latin typeface="Arial" panose="020B0604020202020204" pitchFamily="34" charset="0"/>
                  <a:ea typeface="Droid Sans" charset="0"/>
                  <a:cs typeface="Droid Sans" charset="0"/>
                </a:defRPr>
              </a:lvl6pPr>
              <a:lvl7pPr marL="29718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Lst>
                <a:defRPr sz="1400">
                  <a:solidFill>
                    <a:srgbClr val="000000"/>
                  </a:solidFill>
                  <a:latin typeface="Arial" panose="020B0604020202020204" pitchFamily="34" charset="0"/>
                  <a:ea typeface="Droid Sans" charset="0"/>
                  <a:cs typeface="Droid Sans" charset="0"/>
                </a:defRPr>
              </a:lvl7pPr>
              <a:lvl8pPr marL="34290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Lst>
                <a:defRPr sz="1400">
                  <a:solidFill>
                    <a:srgbClr val="000000"/>
                  </a:solidFill>
                  <a:latin typeface="Arial" panose="020B0604020202020204" pitchFamily="34" charset="0"/>
                  <a:ea typeface="Droid Sans" charset="0"/>
                  <a:cs typeface="Droid Sans" charset="0"/>
                </a:defRPr>
              </a:lvl8pPr>
              <a:lvl9pPr marL="38862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Lst>
                <a:defRPr sz="1400">
                  <a:solidFill>
                    <a:srgbClr val="000000"/>
                  </a:solidFill>
                  <a:latin typeface="Arial" panose="020B0604020202020204" pitchFamily="34" charset="0"/>
                  <a:ea typeface="Droid Sans" charset="0"/>
                  <a:cs typeface="Droid Sans" charset="0"/>
                </a:defRPr>
              </a:lvl9pPr>
            </a:lstStyle>
            <a:p>
              <a:pPr algn="l" defTabSz="685800" fontAlgn="auto">
                <a:spcBef>
                  <a:spcPts val="0"/>
                </a:spcBef>
                <a:spcAft>
                  <a:spcPts val="0"/>
                </a:spcAft>
                <a:tabLst>
                  <a:tab pos="336947" algn="l"/>
                  <a:tab pos="673894" algn="l"/>
                </a:tabLst>
              </a:pPr>
              <a:r>
                <a:rPr kumimoji="0" lang="en-CA" sz="817" dirty="0">
                  <a:solidFill>
                    <a:srgbClr val="808019"/>
                  </a:solidFill>
                </a:rPr>
                <a:t>[Selinger 2012]</a:t>
              </a:r>
            </a:p>
          </p:txBody>
        </p:sp>
        <p:sp>
          <p:nvSpPr>
            <p:cNvPr id="73" name="Text Box 57"/>
            <p:cNvSpPr txBox="1">
              <a:spLocks noChangeArrowheads="1"/>
            </p:cNvSpPr>
            <p:nvPr/>
          </p:nvSpPr>
          <p:spPr bwMode="auto">
            <a:xfrm>
              <a:off x="3584378" y="2697404"/>
              <a:ext cx="2230794" cy="2635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1235" tIns="36790" rIns="61235" bIns="30617"/>
            <a:lstStyle>
              <a:lvl1pPr>
                <a:tabLst>
                  <a:tab pos="449263" algn="l"/>
                  <a:tab pos="898525" algn="l"/>
                  <a:tab pos="1347788" algn="l"/>
                  <a:tab pos="1797050" algn="l"/>
                  <a:tab pos="2246313" algn="l"/>
                </a:tabLst>
                <a:defRPr sz="1400">
                  <a:solidFill>
                    <a:srgbClr val="000000"/>
                  </a:solidFill>
                  <a:latin typeface="Arial" panose="020B0604020202020204" pitchFamily="34" charset="0"/>
                  <a:ea typeface="Droid Sans" charset="0"/>
                  <a:cs typeface="Droid Sans" charset="0"/>
                </a:defRPr>
              </a:lvl1pPr>
              <a:lvl2pPr>
                <a:tabLst>
                  <a:tab pos="449263" algn="l"/>
                  <a:tab pos="898525" algn="l"/>
                  <a:tab pos="1347788" algn="l"/>
                  <a:tab pos="1797050" algn="l"/>
                  <a:tab pos="2246313" algn="l"/>
                </a:tabLst>
                <a:defRPr sz="1400">
                  <a:solidFill>
                    <a:srgbClr val="000000"/>
                  </a:solidFill>
                  <a:latin typeface="Arial" panose="020B0604020202020204" pitchFamily="34" charset="0"/>
                  <a:ea typeface="Droid Sans" charset="0"/>
                  <a:cs typeface="Droid Sans" charset="0"/>
                </a:defRPr>
              </a:lvl2pPr>
              <a:lvl3pPr>
                <a:tabLst>
                  <a:tab pos="449263" algn="l"/>
                  <a:tab pos="898525" algn="l"/>
                  <a:tab pos="1347788" algn="l"/>
                  <a:tab pos="1797050" algn="l"/>
                  <a:tab pos="2246313" algn="l"/>
                </a:tabLst>
                <a:defRPr sz="1400">
                  <a:solidFill>
                    <a:srgbClr val="000000"/>
                  </a:solidFill>
                  <a:latin typeface="Arial" panose="020B0604020202020204" pitchFamily="34" charset="0"/>
                  <a:ea typeface="Droid Sans" charset="0"/>
                  <a:cs typeface="Droid Sans" charset="0"/>
                </a:defRPr>
              </a:lvl3pPr>
              <a:lvl4pPr>
                <a:tabLst>
                  <a:tab pos="449263" algn="l"/>
                  <a:tab pos="898525" algn="l"/>
                  <a:tab pos="1347788" algn="l"/>
                  <a:tab pos="1797050" algn="l"/>
                  <a:tab pos="2246313" algn="l"/>
                </a:tabLst>
                <a:defRPr sz="1400">
                  <a:solidFill>
                    <a:srgbClr val="000000"/>
                  </a:solidFill>
                  <a:latin typeface="Arial" panose="020B0604020202020204" pitchFamily="34" charset="0"/>
                  <a:ea typeface="Droid Sans" charset="0"/>
                  <a:cs typeface="Droid Sans" charset="0"/>
                </a:defRPr>
              </a:lvl4pPr>
              <a:lvl5pPr>
                <a:tabLst>
                  <a:tab pos="449263" algn="l"/>
                  <a:tab pos="898525" algn="l"/>
                  <a:tab pos="1347788" algn="l"/>
                  <a:tab pos="1797050" algn="l"/>
                  <a:tab pos="2246313" algn="l"/>
                </a:tabLst>
                <a:defRPr sz="1400">
                  <a:solidFill>
                    <a:srgbClr val="000000"/>
                  </a:solidFill>
                  <a:latin typeface="Arial" panose="020B0604020202020204" pitchFamily="34" charset="0"/>
                  <a:ea typeface="Droid Sans" charset="0"/>
                  <a:cs typeface="Droid Sans" charset="0"/>
                </a:defRPr>
              </a:lvl5pPr>
              <a:lvl6pPr marL="25146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sz="1400">
                  <a:solidFill>
                    <a:srgbClr val="000000"/>
                  </a:solidFill>
                  <a:latin typeface="Arial" panose="020B0604020202020204" pitchFamily="34" charset="0"/>
                  <a:ea typeface="Droid Sans" charset="0"/>
                  <a:cs typeface="Droid Sans" charset="0"/>
                </a:defRPr>
              </a:lvl6pPr>
              <a:lvl7pPr marL="29718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sz="1400">
                  <a:solidFill>
                    <a:srgbClr val="000000"/>
                  </a:solidFill>
                  <a:latin typeface="Arial" panose="020B0604020202020204" pitchFamily="34" charset="0"/>
                  <a:ea typeface="Droid Sans" charset="0"/>
                  <a:cs typeface="Droid Sans" charset="0"/>
                </a:defRPr>
              </a:lvl7pPr>
              <a:lvl8pPr marL="34290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sz="1400">
                  <a:solidFill>
                    <a:srgbClr val="000000"/>
                  </a:solidFill>
                  <a:latin typeface="Arial" panose="020B0604020202020204" pitchFamily="34" charset="0"/>
                  <a:ea typeface="Droid Sans" charset="0"/>
                  <a:cs typeface="Droid Sans" charset="0"/>
                </a:defRPr>
              </a:lvl8pPr>
              <a:lvl9pPr marL="38862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sz="1400">
                  <a:solidFill>
                    <a:srgbClr val="000000"/>
                  </a:solidFill>
                  <a:latin typeface="Arial" panose="020B0604020202020204" pitchFamily="34" charset="0"/>
                  <a:ea typeface="Droid Sans" charset="0"/>
                  <a:cs typeface="Droid Sans" charset="0"/>
                </a:defRPr>
              </a:lvl9pPr>
            </a:lstStyle>
            <a:p>
              <a:pPr algn="l" defTabSz="685800" fontAlgn="auto">
                <a:spcBef>
                  <a:spcPts val="0"/>
                </a:spcBef>
                <a:spcAft>
                  <a:spcPts val="0"/>
                </a:spcAft>
                <a:tabLst>
                  <a:tab pos="336947" algn="l"/>
                  <a:tab pos="673894" algn="l"/>
                  <a:tab pos="1010841" algn="l"/>
                  <a:tab pos="1347788" algn="l"/>
                  <a:tab pos="1684735" algn="l"/>
                </a:tabLst>
              </a:pPr>
              <a:r>
                <a:rPr kumimoji="0" lang="en-CA" sz="817" dirty="0">
                  <a:solidFill>
                    <a:srgbClr val="99284C"/>
                  </a:solidFill>
                </a:rPr>
                <a:t>[Kliuchnikov,Maslov, Mosca 2012]</a:t>
              </a:r>
            </a:p>
          </p:txBody>
        </p:sp>
        <p:graphicFrame>
          <p:nvGraphicFramePr>
            <p:cNvPr id="74" name="Object 58"/>
            <p:cNvGraphicFramePr>
              <a:graphicFrameLocks noChangeAspect="1"/>
            </p:cNvGraphicFramePr>
            <p:nvPr>
              <p:extLst/>
            </p:nvPr>
          </p:nvGraphicFramePr>
          <p:xfrm>
            <a:off x="3608859" y="3096326"/>
            <a:ext cx="635107" cy="165618"/>
          </p:xfrm>
          <a:graphic>
            <a:graphicData uri="http://schemas.openxmlformats.org/presentationml/2006/ole">
              <mc:AlternateContent xmlns:mc="http://schemas.openxmlformats.org/markup-compatibility/2006">
                <mc:Choice xmlns:v="urn:schemas-microsoft-com:vml" Requires="v">
                  <p:oleObj spid="_x0000_s11316" r:id="rId11" imgW="699840" imgH="183600" progId="">
                    <p:embed/>
                  </p:oleObj>
                </mc:Choice>
                <mc:Fallback>
                  <p:oleObj r:id="rId11" imgW="699840" imgH="183600" progId="">
                    <p:embed/>
                    <p:pic>
                      <p:nvPicPr>
                        <p:cNvPr id="74" name="Object 5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08859" y="3096326"/>
                          <a:ext cx="635107" cy="165618"/>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5" name="Line 59"/>
            <p:cNvSpPr>
              <a:spLocks noChangeShapeType="1"/>
            </p:cNvSpPr>
            <p:nvPr/>
          </p:nvSpPr>
          <p:spPr bwMode="auto">
            <a:xfrm flipV="1">
              <a:off x="2486982" y="4225404"/>
              <a:ext cx="3231699" cy="724397"/>
            </a:xfrm>
            <a:prstGeom prst="line">
              <a:avLst/>
            </a:prstGeom>
            <a:noFill/>
            <a:ln w="3600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defTabSz="685800" fontAlgn="auto">
                <a:spcBef>
                  <a:spcPts val="0"/>
                </a:spcBef>
                <a:spcAft>
                  <a:spcPts val="0"/>
                </a:spcAft>
              </a:pPr>
              <a:endParaRPr kumimoji="0" lang="en-US" sz="1225" dirty="0">
                <a:solidFill>
                  <a:prstClr val="black"/>
                </a:solidFill>
                <a:latin typeface="Calibri" panose="020F0502020204030204"/>
                <a:ea typeface="+mn-ea"/>
              </a:endParaRPr>
            </a:p>
          </p:txBody>
        </p:sp>
        <p:graphicFrame>
          <p:nvGraphicFramePr>
            <p:cNvPr id="76" name="Object 60"/>
            <p:cNvGraphicFramePr>
              <a:graphicFrameLocks noChangeAspect="1"/>
            </p:cNvGraphicFramePr>
            <p:nvPr>
              <p:extLst/>
            </p:nvPr>
          </p:nvGraphicFramePr>
          <p:xfrm>
            <a:off x="4773942" y="4140863"/>
            <a:ext cx="802164" cy="165618"/>
          </p:xfrm>
          <a:graphic>
            <a:graphicData uri="http://schemas.openxmlformats.org/presentationml/2006/ole">
              <mc:AlternateContent xmlns:mc="http://schemas.openxmlformats.org/markup-compatibility/2006">
                <mc:Choice xmlns:v="urn:schemas-microsoft-com:vml" Requires="v">
                  <p:oleObj spid="_x0000_s11317" r:id="rId13" imgW="884160" imgH="183600" progId="">
                    <p:embed/>
                  </p:oleObj>
                </mc:Choice>
                <mc:Fallback>
                  <p:oleObj r:id="rId13" imgW="884160" imgH="183600" progId="">
                    <p:embed/>
                    <p:pic>
                      <p:nvPicPr>
                        <p:cNvPr id="76" name="Object 6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73942" y="4140863"/>
                          <a:ext cx="802164" cy="165618"/>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7" name="Text Box 61"/>
            <p:cNvSpPr txBox="1">
              <a:spLocks noChangeArrowheads="1"/>
            </p:cNvSpPr>
            <p:nvPr/>
          </p:nvSpPr>
          <p:spPr bwMode="auto">
            <a:xfrm>
              <a:off x="3842164" y="4599844"/>
              <a:ext cx="1735383" cy="2635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1235" tIns="37819" rIns="61235" bIns="30617"/>
            <a:lstStyle>
              <a:lvl1pPr>
                <a:tabLst>
                  <a:tab pos="449263" algn="l"/>
                  <a:tab pos="898525" algn="l"/>
                  <a:tab pos="1347788" algn="l"/>
                  <a:tab pos="1797050" algn="l"/>
                </a:tabLst>
                <a:defRPr sz="1400">
                  <a:solidFill>
                    <a:srgbClr val="000000"/>
                  </a:solidFill>
                  <a:latin typeface="Arial" panose="020B0604020202020204" pitchFamily="34" charset="0"/>
                  <a:ea typeface="Droid Sans" charset="0"/>
                  <a:cs typeface="Droid Sans" charset="0"/>
                </a:defRPr>
              </a:lvl1pPr>
              <a:lvl2pPr>
                <a:tabLst>
                  <a:tab pos="449263" algn="l"/>
                  <a:tab pos="898525" algn="l"/>
                  <a:tab pos="1347788" algn="l"/>
                  <a:tab pos="1797050" algn="l"/>
                </a:tabLst>
                <a:defRPr sz="1400">
                  <a:solidFill>
                    <a:srgbClr val="000000"/>
                  </a:solidFill>
                  <a:latin typeface="Arial" panose="020B0604020202020204" pitchFamily="34" charset="0"/>
                  <a:ea typeface="Droid Sans" charset="0"/>
                  <a:cs typeface="Droid Sans" charset="0"/>
                </a:defRPr>
              </a:lvl2pPr>
              <a:lvl3pPr>
                <a:tabLst>
                  <a:tab pos="449263" algn="l"/>
                  <a:tab pos="898525" algn="l"/>
                  <a:tab pos="1347788" algn="l"/>
                  <a:tab pos="1797050" algn="l"/>
                </a:tabLst>
                <a:defRPr sz="1400">
                  <a:solidFill>
                    <a:srgbClr val="000000"/>
                  </a:solidFill>
                  <a:latin typeface="Arial" panose="020B0604020202020204" pitchFamily="34" charset="0"/>
                  <a:ea typeface="Droid Sans" charset="0"/>
                  <a:cs typeface="Droid Sans" charset="0"/>
                </a:defRPr>
              </a:lvl3pPr>
              <a:lvl4pPr>
                <a:tabLst>
                  <a:tab pos="449263" algn="l"/>
                  <a:tab pos="898525" algn="l"/>
                  <a:tab pos="1347788" algn="l"/>
                  <a:tab pos="1797050" algn="l"/>
                </a:tabLst>
                <a:defRPr sz="1400">
                  <a:solidFill>
                    <a:srgbClr val="000000"/>
                  </a:solidFill>
                  <a:latin typeface="Arial" panose="020B0604020202020204" pitchFamily="34" charset="0"/>
                  <a:ea typeface="Droid Sans" charset="0"/>
                  <a:cs typeface="Droid Sans" charset="0"/>
                </a:defRPr>
              </a:lvl4pPr>
              <a:lvl5pPr>
                <a:tabLst>
                  <a:tab pos="449263" algn="l"/>
                  <a:tab pos="898525" algn="l"/>
                  <a:tab pos="1347788" algn="l"/>
                  <a:tab pos="1797050" algn="l"/>
                </a:tabLst>
                <a:defRPr sz="1400">
                  <a:solidFill>
                    <a:srgbClr val="000000"/>
                  </a:solidFill>
                  <a:latin typeface="Arial" panose="020B0604020202020204" pitchFamily="34" charset="0"/>
                  <a:ea typeface="Droid Sans" charset="0"/>
                  <a:cs typeface="Droid Sans" charset="0"/>
                </a:defRPr>
              </a:lvl5pPr>
              <a:lvl6pPr marL="25146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sz="1400">
                  <a:solidFill>
                    <a:srgbClr val="000000"/>
                  </a:solidFill>
                  <a:latin typeface="Arial" panose="020B0604020202020204" pitchFamily="34" charset="0"/>
                  <a:ea typeface="Droid Sans" charset="0"/>
                  <a:cs typeface="Droid Sans" charset="0"/>
                </a:defRPr>
              </a:lvl6pPr>
              <a:lvl7pPr marL="29718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sz="1400">
                  <a:solidFill>
                    <a:srgbClr val="000000"/>
                  </a:solidFill>
                  <a:latin typeface="Arial" panose="020B0604020202020204" pitchFamily="34" charset="0"/>
                  <a:ea typeface="Droid Sans" charset="0"/>
                  <a:cs typeface="Droid Sans" charset="0"/>
                </a:defRPr>
              </a:lvl7pPr>
              <a:lvl8pPr marL="34290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sz="1400">
                  <a:solidFill>
                    <a:srgbClr val="000000"/>
                  </a:solidFill>
                  <a:latin typeface="Arial" panose="020B0604020202020204" pitchFamily="34" charset="0"/>
                  <a:ea typeface="Droid Sans" charset="0"/>
                  <a:cs typeface="Droid Sans" charset="0"/>
                </a:defRPr>
              </a:lvl8pPr>
              <a:lvl9pPr marL="38862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sz="1400">
                  <a:solidFill>
                    <a:srgbClr val="000000"/>
                  </a:solidFill>
                  <a:latin typeface="Arial" panose="020B0604020202020204" pitchFamily="34" charset="0"/>
                  <a:ea typeface="Droid Sans" charset="0"/>
                  <a:cs typeface="Droid Sans" charset="0"/>
                </a:defRPr>
              </a:lvl9pPr>
            </a:lstStyle>
            <a:p>
              <a:pPr algn="l" defTabSz="685800" fontAlgn="auto">
                <a:spcBef>
                  <a:spcPts val="0"/>
                </a:spcBef>
                <a:spcAft>
                  <a:spcPts val="0"/>
                </a:spcAft>
                <a:tabLst>
                  <a:tab pos="336947" algn="l"/>
                  <a:tab pos="673894" algn="l"/>
                  <a:tab pos="1010841" algn="l"/>
                  <a:tab pos="1347788" algn="l"/>
                </a:tabLst>
              </a:pPr>
              <a:r>
                <a:rPr kumimoji="0" lang="en-CA" sz="953" b="1" dirty="0"/>
                <a:t>repeat-until-success</a:t>
              </a:r>
            </a:p>
          </p:txBody>
        </p:sp>
        <p:sp>
          <p:nvSpPr>
            <p:cNvPr id="78" name="Text Box 62"/>
            <p:cNvSpPr txBox="1">
              <a:spLocks noChangeArrowheads="1"/>
            </p:cNvSpPr>
            <p:nvPr/>
          </p:nvSpPr>
          <p:spPr bwMode="auto">
            <a:xfrm>
              <a:off x="3303547" y="2298482"/>
              <a:ext cx="1463194" cy="313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1235" tIns="39875" rIns="61235" bIns="30617"/>
            <a:lstStyle>
              <a:lvl1pPr>
                <a:tabLst>
                  <a:tab pos="449263" algn="l"/>
                  <a:tab pos="898525" algn="l"/>
                  <a:tab pos="1347788" algn="l"/>
                </a:tabLst>
                <a:defRPr sz="1400">
                  <a:solidFill>
                    <a:srgbClr val="000000"/>
                  </a:solidFill>
                  <a:latin typeface="Arial" panose="020B0604020202020204" pitchFamily="34" charset="0"/>
                  <a:ea typeface="Droid Sans" charset="0"/>
                  <a:cs typeface="Droid Sans" charset="0"/>
                </a:defRPr>
              </a:lvl1pPr>
              <a:lvl2pPr>
                <a:tabLst>
                  <a:tab pos="449263" algn="l"/>
                  <a:tab pos="898525" algn="l"/>
                  <a:tab pos="1347788" algn="l"/>
                </a:tabLst>
                <a:defRPr sz="1400">
                  <a:solidFill>
                    <a:srgbClr val="000000"/>
                  </a:solidFill>
                  <a:latin typeface="Arial" panose="020B0604020202020204" pitchFamily="34" charset="0"/>
                  <a:ea typeface="Droid Sans" charset="0"/>
                  <a:cs typeface="Droid Sans" charset="0"/>
                </a:defRPr>
              </a:lvl2pPr>
              <a:lvl3pPr>
                <a:tabLst>
                  <a:tab pos="449263" algn="l"/>
                  <a:tab pos="898525" algn="l"/>
                  <a:tab pos="1347788" algn="l"/>
                </a:tabLst>
                <a:defRPr sz="1400">
                  <a:solidFill>
                    <a:srgbClr val="000000"/>
                  </a:solidFill>
                  <a:latin typeface="Arial" panose="020B0604020202020204" pitchFamily="34" charset="0"/>
                  <a:ea typeface="Droid Sans" charset="0"/>
                  <a:cs typeface="Droid Sans" charset="0"/>
                </a:defRPr>
              </a:lvl3pPr>
              <a:lvl4pPr>
                <a:tabLst>
                  <a:tab pos="449263" algn="l"/>
                  <a:tab pos="898525" algn="l"/>
                  <a:tab pos="1347788" algn="l"/>
                </a:tabLst>
                <a:defRPr sz="1400">
                  <a:solidFill>
                    <a:srgbClr val="000000"/>
                  </a:solidFill>
                  <a:latin typeface="Arial" panose="020B0604020202020204" pitchFamily="34" charset="0"/>
                  <a:ea typeface="Droid Sans" charset="0"/>
                  <a:cs typeface="Droid Sans" charset="0"/>
                </a:defRPr>
              </a:lvl4pPr>
              <a:lvl5pPr>
                <a:tabLst>
                  <a:tab pos="449263" algn="l"/>
                  <a:tab pos="898525" algn="l"/>
                  <a:tab pos="1347788" algn="l"/>
                </a:tabLst>
                <a:defRPr sz="1400">
                  <a:solidFill>
                    <a:srgbClr val="000000"/>
                  </a:solidFill>
                  <a:latin typeface="Arial" panose="020B0604020202020204" pitchFamily="34" charset="0"/>
                  <a:ea typeface="Droid Sans" charset="0"/>
                  <a:cs typeface="Droid Sans" charset="0"/>
                </a:defRPr>
              </a:lvl5pPr>
              <a:lvl6pPr marL="25146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sz="1400">
                  <a:solidFill>
                    <a:srgbClr val="000000"/>
                  </a:solidFill>
                  <a:latin typeface="Arial" panose="020B0604020202020204" pitchFamily="34" charset="0"/>
                  <a:ea typeface="Droid Sans" charset="0"/>
                  <a:cs typeface="Droid Sans" charset="0"/>
                </a:defRPr>
              </a:lvl6pPr>
              <a:lvl7pPr marL="29718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sz="1400">
                  <a:solidFill>
                    <a:srgbClr val="000000"/>
                  </a:solidFill>
                  <a:latin typeface="Arial" panose="020B0604020202020204" pitchFamily="34" charset="0"/>
                  <a:ea typeface="Droid Sans" charset="0"/>
                  <a:cs typeface="Droid Sans" charset="0"/>
                </a:defRPr>
              </a:lvl7pPr>
              <a:lvl8pPr marL="34290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sz="1400">
                  <a:solidFill>
                    <a:srgbClr val="000000"/>
                  </a:solidFill>
                  <a:latin typeface="Arial" panose="020B0604020202020204" pitchFamily="34" charset="0"/>
                  <a:ea typeface="Droid Sans" charset="0"/>
                  <a:cs typeface="Droid Sans" charset="0"/>
                </a:defRPr>
              </a:lvl8pPr>
              <a:lvl9pPr marL="38862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sz="1400">
                  <a:solidFill>
                    <a:srgbClr val="000000"/>
                  </a:solidFill>
                  <a:latin typeface="Arial" panose="020B0604020202020204" pitchFamily="34" charset="0"/>
                  <a:ea typeface="Droid Sans" charset="0"/>
                  <a:cs typeface="Droid Sans" charset="0"/>
                </a:defRPr>
              </a:lvl9pPr>
            </a:lstStyle>
            <a:p>
              <a:pPr algn="l" defTabSz="685800" fontAlgn="auto">
                <a:spcBef>
                  <a:spcPts val="0"/>
                </a:spcBef>
                <a:spcAft>
                  <a:spcPts val="0"/>
                </a:spcAft>
                <a:tabLst>
                  <a:tab pos="336947" algn="l"/>
                  <a:tab pos="673894" algn="l"/>
                  <a:tab pos="1010841" algn="l"/>
                </a:tabLst>
              </a:pPr>
              <a:r>
                <a:rPr kumimoji="0" lang="en-CA" sz="1225" u="sng" dirty="0"/>
                <a:t>Axial rotations</a:t>
              </a:r>
            </a:p>
          </p:txBody>
        </p:sp>
      </p:grpSp>
      <p:sp>
        <p:nvSpPr>
          <p:cNvPr id="3" name="Footer Placeholder 2"/>
          <p:cNvSpPr>
            <a:spLocks noGrp="1"/>
          </p:cNvSpPr>
          <p:nvPr>
            <p:ph type="ftr" sz="quarter" idx="11"/>
          </p:nvPr>
        </p:nvSpPr>
        <p:spPr/>
        <p:txBody>
          <a:bodyPr/>
          <a:lstStyle/>
          <a:p>
            <a:pPr defTabSz="685800" fontAlgn="auto">
              <a:spcBef>
                <a:spcPts val="0"/>
              </a:spcBef>
              <a:spcAft>
                <a:spcPts val="0"/>
              </a:spcAft>
            </a:pPr>
            <a:r>
              <a:rPr kumimoji="0" lang="en-US" dirty="0" smtClean="0">
                <a:solidFill>
                  <a:prstClr val="black">
                    <a:tint val="75000"/>
                  </a:prstClr>
                </a:solidFill>
                <a:latin typeface="Calibri" panose="020F0502020204030204"/>
                <a:ea typeface="+mn-ea"/>
              </a:rPr>
              <a:t>M. Roetteler</a:t>
            </a:r>
            <a:endParaRPr kumimoji="0" lang="en-US" dirty="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2239180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childTnLst>
                                </p:cTn>
                              </p:par>
                              <p:par>
                                <p:cTn id="19" presetID="10" presetClass="entr" presetSubtype="0"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50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500"/>
                                        <p:tgtEl>
                                          <p:spTgt spid="6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500"/>
                                        <p:tgtEl>
                                          <p:spTgt spid="5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500"/>
                                        <p:tgtEl>
                                          <p:spTgt spid="53"/>
                                        </p:tgtEl>
                                      </p:cBhvr>
                                    </p:animEffect>
                                  </p:childTnLst>
                                </p:cTn>
                              </p:par>
                              <p:par>
                                <p:cTn id="52" presetID="10" presetClass="entr" presetSubtype="0" fill="hold" nodeType="with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fade">
                                      <p:cBhvr>
                                        <p:cTn id="5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49" grpId="0" animBg="1"/>
      <p:bldP spid="50" grpId="0" animBg="1"/>
      <p:bldP spid="55" grpId="0"/>
      <p:bldP spid="57" grpId="0" animBg="1"/>
      <p:bldP spid="58" grpId="0" animBg="1"/>
      <p:bldP spid="52" grpId="0" animBg="1"/>
      <p:bldP spid="5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0B05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2743200"/>
            <a:ext cx="8942071" cy="1796217"/>
          </a:xfrm>
          <a:noFill/>
        </p:spPr>
        <p:txBody>
          <a:bodyPr/>
          <a:lstStyle/>
          <a:p>
            <a:r>
              <a:rPr lang="en-US" sz="6000" dirty="0" smtClean="0">
                <a:solidFill>
                  <a:schemeClr val="tx1"/>
                </a:solidFill>
              </a:rPr>
              <a:t>Quantum Fourier transform</a:t>
            </a:r>
            <a:endParaRPr lang="en-US" sz="6000" dirty="0">
              <a:solidFill>
                <a:schemeClr val="tx1"/>
              </a:solidFill>
            </a:endParaRPr>
          </a:p>
        </p:txBody>
      </p:sp>
    </p:spTree>
    <p:extLst>
      <p:ext uri="{BB962C8B-B14F-4D97-AF65-F5344CB8AC3E}">
        <p14:creationId xmlns:p14="http://schemas.microsoft.com/office/powerpoint/2010/main" val="339836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780" y="247194"/>
            <a:ext cx="8942307" cy="674557"/>
          </a:xfrm>
        </p:spPr>
        <p:txBody>
          <a:bodyPr/>
          <a:lstStyle/>
          <a:p>
            <a:r>
              <a:rPr lang="en-US" sz="4000" b="1" dirty="0">
                <a:solidFill>
                  <a:srgbClr val="002060"/>
                </a:solidFill>
                <a:latin typeface="Calibri" panose="020F0502020204030204" pitchFamily="34" charset="0"/>
              </a:rPr>
              <a:t>Quantum </a:t>
            </a:r>
            <a:r>
              <a:rPr lang="en-US" sz="4000" b="1" dirty="0" smtClean="0">
                <a:solidFill>
                  <a:srgbClr val="002060"/>
                </a:solidFill>
                <a:latin typeface="Calibri" panose="020F0502020204030204" pitchFamily="34" charset="0"/>
              </a:rPr>
              <a:t>power unleashed</a:t>
            </a:r>
            <a:r>
              <a:rPr lang="en-US" sz="4000" b="1" dirty="0">
                <a:solidFill>
                  <a:srgbClr val="002060"/>
                </a:solidFill>
                <a:latin typeface="Calibri" panose="020F0502020204030204" pitchFamily="34" charset="0"/>
              </a:rPr>
              <a:t>: super-fast FFT</a:t>
            </a:r>
          </a:p>
        </p:txBody>
      </p:sp>
      <p:sp>
        <p:nvSpPr>
          <p:cNvPr id="7" name="Rectangle 6"/>
          <p:cNvSpPr/>
          <p:nvPr/>
        </p:nvSpPr>
        <p:spPr bwMode="auto">
          <a:xfrm>
            <a:off x="405074" y="1827161"/>
            <a:ext cx="1815003" cy="1722572"/>
          </a:xfrm>
          <a:prstGeom prst="rect">
            <a:avLst/>
          </a:prstGeom>
          <a:solidFill>
            <a:srgbClr val="D8512B"/>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85" rIns="0" bIns="34285" numCol="1" rtlCol="0" anchor="ctr" anchorCtr="0" compatLnSpc="1">
            <a:prstTxWarp prst="textNoShape">
              <a:avLst/>
            </a:prstTxWarp>
          </a:bodyPr>
          <a:lstStyle/>
          <a:p>
            <a:pPr marL="0" marR="0" lvl="0" indent="0" algn="l" defTabSz="685515" rtl="0" eaLnBrk="1" fontAlgn="base" latinLnBrk="0" hangingPunct="1">
              <a:lnSpc>
                <a:spcPct val="100000"/>
              </a:lnSpc>
              <a:spcBef>
                <a:spcPct val="0"/>
              </a:spcBef>
              <a:spcAft>
                <a:spcPct val="0"/>
              </a:spcAft>
              <a:buClrTx/>
              <a:buSzTx/>
              <a:buFontTx/>
              <a:buNone/>
              <a:tabLst/>
              <a:defRPr/>
            </a:pPr>
            <a:endParaRPr kumimoji="0" lang="en-US" sz="147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8" name="TextBox 7"/>
          <p:cNvSpPr txBox="1"/>
          <p:nvPr/>
        </p:nvSpPr>
        <p:spPr>
          <a:xfrm>
            <a:off x="414298" y="1827161"/>
            <a:ext cx="1638544" cy="461639"/>
          </a:xfrm>
          <a:prstGeom prst="rect">
            <a:avLst/>
          </a:prstGeom>
          <a:noFill/>
        </p:spPr>
        <p:txBody>
          <a:bodyPr wrap="square" lIns="134445" tIns="107556" rIns="134445" bIns="107556" rtlCol="0">
            <a:spAutoFit/>
          </a:bodyPr>
          <a:lstStyle/>
          <a:p>
            <a:pPr marL="0" marR="0" lvl="0" indent="0" algn="l" defTabSz="685845" rtl="0" eaLnBrk="1" fontAlgn="auto" latinLnBrk="0" hangingPunct="1">
              <a:lnSpc>
                <a:spcPct val="90000"/>
              </a:lnSpc>
              <a:spcBef>
                <a:spcPts val="0"/>
              </a:spcBef>
              <a:spcAft>
                <a:spcPts val="441"/>
              </a:spcAft>
              <a:buClrTx/>
              <a:buSzTx/>
              <a:buFontTx/>
              <a:buNone/>
              <a:tabLst/>
              <a:defRPr/>
            </a:pPr>
            <a:r>
              <a:rPr kumimoji="0" lang="en-US" sz="1765" b="0" i="0" u="none" strike="noStrike" kern="1200" cap="none" spc="0" normalizeH="0" baseline="0" noProof="0" dirty="0">
                <a:ln>
                  <a:noFill/>
                </a:ln>
                <a:solidFill>
                  <a:srgbClr val="FFFFFF"/>
                </a:solidFill>
                <a:effectLst/>
                <a:uLnTx/>
                <a:uFillTx/>
                <a:latin typeface="Segoe UI"/>
                <a:ea typeface="ＭＳ Ｐゴシック" pitchFamily="50" charset="-128"/>
                <a:cs typeface="+mn-cs"/>
              </a:rPr>
              <a:t>FFT</a:t>
            </a:r>
          </a:p>
        </p:txBody>
      </p:sp>
      <p:sp>
        <p:nvSpPr>
          <p:cNvPr id="9" name="Rectangle 8"/>
          <p:cNvSpPr/>
          <p:nvPr/>
        </p:nvSpPr>
        <p:spPr bwMode="auto">
          <a:xfrm>
            <a:off x="405074" y="4297228"/>
            <a:ext cx="1815003" cy="1722572"/>
          </a:xfrm>
          <a:prstGeom prst="rect">
            <a:avLst/>
          </a:prstGeom>
          <a:solidFill>
            <a:srgbClr val="0A59C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85" rIns="0" bIns="34285" numCol="1" rtlCol="0" anchor="ctr" anchorCtr="0" compatLnSpc="1">
            <a:prstTxWarp prst="textNoShape">
              <a:avLst/>
            </a:prstTxWarp>
          </a:bodyPr>
          <a:lstStyle/>
          <a:p>
            <a:pPr marL="0" marR="0" lvl="0" indent="0" algn="l" defTabSz="685515" rtl="0" eaLnBrk="1" fontAlgn="base" latinLnBrk="0" hangingPunct="1">
              <a:lnSpc>
                <a:spcPct val="100000"/>
              </a:lnSpc>
              <a:spcBef>
                <a:spcPct val="0"/>
              </a:spcBef>
              <a:spcAft>
                <a:spcPct val="0"/>
              </a:spcAft>
              <a:buClrTx/>
              <a:buSzTx/>
              <a:buFontTx/>
              <a:buNone/>
              <a:tabLst/>
              <a:defRPr/>
            </a:pPr>
            <a:endParaRPr kumimoji="0" lang="en-US" sz="147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0" name="TextBox 9"/>
          <p:cNvSpPr txBox="1"/>
          <p:nvPr/>
        </p:nvSpPr>
        <p:spPr>
          <a:xfrm>
            <a:off x="414298" y="4297228"/>
            <a:ext cx="1638544" cy="461639"/>
          </a:xfrm>
          <a:prstGeom prst="rect">
            <a:avLst/>
          </a:prstGeom>
          <a:noFill/>
        </p:spPr>
        <p:txBody>
          <a:bodyPr wrap="square" lIns="134445" tIns="107556" rIns="134445" bIns="107556" rtlCol="0">
            <a:spAutoFit/>
          </a:bodyPr>
          <a:lstStyle/>
          <a:p>
            <a:pPr marL="0" marR="0" lvl="0" indent="0" algn="l" defTabSz="685845" rtl="0" eaLnBrk="1" fontAlgn="auto" latinLnBrk="0" hangingPunct="1">
              <a:lnSpc>
                <a:spcPct val="90000"/>
              </a:lnSpc>
              <a:spcBef>
                <a:spcPts val="0"/>
              </a:spcBef>
              <a:spcAft>
                <a:spcPts val="441"/>
              </a:spcAft>
              <a:buClrTx/>
              <a:buSzTx/>
              <a:buFontTx/>
              <a:buNone/>
              <a:tabLst/>
              <a:defRPr/>
            </a:pPr>
            <a:r>
              <a:rPr kumimoji="0" lang="en-US" sz="1765" b="0" i="0" u="none" strike="noStrike" kern="1200" cap="none" spc="0" normalizeH="0" baseline="0" noProof="0" dirty="0">
                <a:ln>
                  <a:noFill/>
                </a:ln>
                <a:solidFill>
                  <a:srgbClr val="FFFFFF"/>
                </a:solidFill>
                <a:effectLst/>
                <a:uLnTx/>
                <a:uFillTx/>
                <a:latin typeface="Segoe UI"/>
                <a:ea typeface="ＭＳ Ｐゴシック" pitchFamily="50" charset="-128"/>
                <a:cs typeface="+mn-cs"/>
              </a:rPr>
              <a:t>Quantum FFT</a:t>
            </a:r>
          </a:p>
        </p:txBody>
      </p:sp>
      <p:sp>
        <p:nvSpPr>
          <p:cNvPr id="13" name="TextBox 12"/>
          <p:cNvSpPr txBox="1"/>
          <p:nvPr/>
        </p:nvSpPr>
        <p:spPr>
          <a:xfrm>
            <a:off x="6845814" y="4297229"/>
            <a:ext cx="2145786" cy="543008"/>
          </a:xfrm>
          <a:prstGeom prst="rect">
            <a:avLst/>
          </a:prstGeom>
          <a:noFill/>
        </p:spPr>
        <p:txBody>
          <a:bodyPr wrap="square" lIns="134445" tIns="107556" rIns="134445" bIns="107556" rtlCol="0">
            <a:spAutoFit/>
          </a:bodyPr>
          <a:lstStyle/>
          <a:p>
            <a:pPr marL="0" marR="0" lvl="0" indent="0" algn="ctr" defTabSz="685845" rtl="0" eaLnBrk="1" fontAlgn="auto" latinLnBrk="0" hangingPunct="1">
              <a:lnSpc>
                <a:spcPct val="90000"/>
              </a:lnSpc>
              <a:spcBef>
                <a:spcPts val="0"/>
              </a:spcBef>
              <a:spcAft>
                <a:spcPts val="441"/>
              </a:spcAft>
              <a:buClrTx/>
              <a:buSzTx/>
              <a:buFontTx/>
              <a:buNone/>
              <a:tabLst/>
              <a:defRPr/>
            </a:pPr>
            <a:r>
              <a:rPr kumimoji="0" lang="en-US" sz="2352" b="1" i="0" u="none" strike="noStrike" kern="1200" cap="none" spc="0" normalizeH="0" baseline="0" noProof="0" dirty="0">
                <a:ln>
                  <a:noFill/>
                </a:ln>
                <a:solidFill>
                  <a:srgbClr val="0078D7"/>
                </a:solidFill>
                <a:effectLst/>
                <a:uLnTx/>
                <a:uFillTx/>
                <a:latin typeface="Calibri" panose="020F0502020204030204" pitchFamily="34" charset="0"/>
                <a:ea typeface="ＭＳ Ｐゴシック" pitchFamily="50" charset="-128"/>
                <a:cs typeface="+mn-cs"/>
              </a:rPr>
              <a:t># ops = log N</a:t>
            </a:r>
          </a:p>
        </p:txBody>
      </p:sp>
      <p:sp>
        <p:nvSpPr>
          <p:cNvPr id="6" name="TextBox 5"/>
          <p:cNvSpPr txBox="1"/>
          <p:nvPr/>
        </p:nvSpPr>
        <p:spPr>
          <a:xfrm>
            <a:off x="6845815" y="1671229"/>
            <a:ext cx="2228272" cy="543008"/>
          </a:xfrm>
          <a:prstGeom prst="rect">
            <a:avLst/>
          </a:prstGeom>
          <a:noFill/>
        </p:spPr>
        <p:txBody>
          <a:bodyPr wrap="square" lIns="134445" tIns="107556" rIns="134445" bIns="107556" rtlCol="0">
            <a:spAutoFit/>
          </a:bodyPr>
          <a:lstStyle/>
          <a:p>
            <a:pPr marL="0" marR="0" lvl="0" indent="0" algn="ctr" defTabSz="685845" rtl="0" eaLnBrk="1" fontAlgn="auto" latinLnBrk="0" hangingPunct="1">
              <a:lnSpc>
                <a:spcPct val="90000"/>
              </a:lnSpc>
              <a:spcBef>
                <a:spcPts val="0"/>
              </a:spcBef>
              <a:spcAft>
                <a:spcPts val="441"/>
              </a:spcAft>
              <a:buClrTx/>
              <a:buSzTx/>
              <a:buFontTx/>
              <a:buNone/>
              <a:tabLst/>
              <a:defRPr/>
            </a:pPr>
            <a:r>
              <a:rPr kumimoji="0" lang="en-US" sz="2352" b="1" i="0" u="none" strike="noStrike" kern="1200" cap="none" spc="0" normalizeH="0" baseline="0" noProof="0" dirty="0">
                <a:ln>
                  <a:noFill/>
                </a:ln>
                <a:solidFill>
                  <a:srgbClr val="0078D7"/>
                </a:solidFill>
                <a:effectLst/>
                <a:uLnTx/>
                <a:uFillTx/>
                <a:latin typeface="Calibri" panose="020F0502020204030204" pitchFamily="34" charset="0"/>
                <a:ea typeface="ＭＳ Ｐゴシック" pitchFamily="50" charset="-128"/>
                <a:cs typeface="+mn-cs"/>
              </a:rPr>
              <a:t># ops = N log N</a:t>
            </a:r>
          </a:p>
        </p:txBody>
      </p:sp>
      <p:sp>
        <p:nvSpPr>
          <p:cNvPr id="16" name="TextBox 15"/>
          <p:cNvSpPr txBox="1"/>
          <p:nvPr/>
        </p:nvSpPr>
        <p:spPr>
          <a:xfrm>
            <a:off x="7192304" y="2147657"/>
            <a:ext cx="2164897" cy="1053083"/>
          </a:xfrm>
          <a:prstGeom prst="rect">
            <a:avLst/>
          </a:prstGeom>
          <a:noFill/>
        </p:spPr>
        <p:txBody>
          <a:bodyPr wrap="square" lIns="134445" tIns="107556" rIns="134445" bIns="107556" rtlCol="0">
            <a:spAutoFit/>
          </a:bodyPr>
          <a:lstStyle/>
          <a:p>
            <a:pPr marL="0" marR="0" lvl="0" indent="0" algn="l" defTabSz="685845" rtl="0" eaLnBrk="1" fontAlgn="auto" latinLnBrk="0" hangingPunct="1">
              <a:lnSpc>
                <a:spcPct val="90000"/>
              </a:lnSpc>
              <a:spcBef>
                <a:spcPts val="0"/>
              </a:spcBef>
              <a:spcAft>
                <a:spcPts val="441"/>
              </a:spcAft>
              <a:buClrTx/>
              <a:buSzTx/>
              <a:buFontTx/>
              <a:buNone/>
              <a:tabLst/>
              <a:defRPr/>
            </a:pPr>
            <a:r>
              <a:rPr kumimoji="0" lang="en-US" sz="1765" b="0" i="0" u="none" strike="noStrike" kern="1200" cap="none" spc="0" normalizeH="0" baseline="0" noProof="0" dirty="0">
                <a:ln>
                  <a:noFill/>
                </a:ln>
                <a:gradFill>
                  <a:gsLst>
                    <a:gs pos="2917">
                      <a:srgbClr val="525051"/>
                    </a:gs>
                    <a:gs pos="30000">
                      <a:srgbClr val="525051"/>
                    </a:gs>
                  </a:gsLst>
                  <a:lin ang="5400000" scaled="0"/>
                </a:gradFill>
                <a:effectLst/>
                <a:uLnTx/>
                <a:uFillTx/>
                <a:latin typeface="Segoe UI"/>
                <a:ea typeface="ＭＳ Ｐゴシック" pitchFamily="50" charset="-128"/>
                <a:cs typeface="+mn-cs"/>
              </a:rPr>
              <a:t>Example:</a:t>
            </a:r>
          </a:p>
          <a:p>
            <a:pPr marL="0" marR="0" lvl="0" indent="0" algn="l" defTabSz="685845" rtl="0" eaLnBrk="1" fontAlgn="auto" latinLnBrk="0" hangingPunct="1">
              <a:lnSpc>
                <a:spcPct val="90000"/>
              </a:lnSpc>
              <a:spcBef>
                <a:spcPts val="0"/>
              </a:spcBef>
              <a:spcAft>
                <a:spcPts val="441"/>
              </a:spcAft>
              <a:buClrTx/>
              <a:buSzTx/>
              <a:buFontTx/>
              <a:buNone/>
              <a:tabLst/>
              <a:defRPr/>
            </a:pPr>
            <a:r>
              <a:rPr kumimoji="0" lang="en-US" sz="1765" b="0" i="0" u="none" strike="noStrike" kern="1200" cap="none" spc="0" normalizeH="0" baseline="0" noProof="0" dirty="0">
                <a:ln>
                  <a:noFill/>
                </a:ln>
                <a:gradFill>
                  <a:gsLst>
                    <a:gs pos="2917">
                      <a:srgbClr val="525051"/>
                    </a:gs>
                    <a:gs pos="30000">
                      <a:srgbClr val="525051"/>
                    </a:gs>
                  </a:gsLst>
                  <a:lin ang="5400000" scaled="0"/>
                </a:gradFill>
                <a:effectLst/>
                <a:uLnTx/>
                <a:uFillTx/>
                <a:latin typeface="Segoe UI"/>
                <a:ea typeface="ＭＳ Ｐゴシック" pitchFamily="50" charset="-128"/>
                <a:cs typeface="+mn-cs"/>
              </a:rPr>
              <a:t>1GB of data = </a:t>
            </a:r>
          </a:p>
          <a:p>
            <a:pPr marL="0" marR="0" lvl="0" indent="0" algn="l" defTabSz="685845" rtl="0" eaLnBrk="1" fontAlgn="auto" latinLnBrk="0" hangingPunct="1">
              <a:lnSpc>
                <a:spcPct val="90000"/>
              </a:lnSpc>
              <a:spcBef>
                <a:spcPts val="0"/>
              </a:spcBef>
              <a:spcAft>
                <a:spcPts val="441"/>
              </a:spcAft>
              <a:buClrTx/>
              <a:buSzTx/>
              <a:buFontTx/>
              <a:buNone/>
              <a:tabLst/>
              <a:defRPr/>
            </a:pPr>
            <a:r>
              <a:rPr kumimoji="0" lang="en-US" sz="1765" b="0" i="0" u="none" strike="noStrike" kern="1200" cap="none" spc="0" normalizeH="0" baseline="0" noProof="0" dirty="0">
                <a:ln>
                  <a:noFill/>
                </a:ln>
                <a:gradFill>
                  <a:gsLst>
                    <a:gs pos="2917">
                      <a:srgbClr val="525051"/>
                    </a:gs>
                    <a:gs pos="30000">
                      <a:srgbClr val="525051"/>
                    </a:gs>
                  </a:gsLst>
                  <a:lin ang="5400000" scaled="0"/>
                </a:gradFill>
                <a:effectLst/>
                <a:uLnTx/>
                <a:uFillTx/>
                <a:latin typeface="Segoe UI"/>
                <a:ea typeface="ＭＳ Ｐゴシック" pitchFamily="50" charset="-128"/>
                <a:cs typeface="+mn-cs"/>
              </a:rPr>
              <a:t>10 Billion ops</a:t>
            </a:r>
          </a:p>
        </p:txBody>
      </p:sp>
      <p:sp>
        <p:nvSpPr>
          <p:cNvPr id="19" name="TextBox 18"/>
          <p:cNvSpPr txBox="1"/>
          <p:nvPr/>
        </p:nvSpPr>
        <p:spPr>
          <a:xfrm>
            <a:off x="7192304" y="4820094"/>
            <a:ext cx="2164897" cy="1053083"/>
          </a:xfrm>
          <a:prstGeom prst="rect">
            <a:avLst/>
          </a:prstGeom>
          <a:noFill/>
        </p:spPr>
        <p:txBody>
          <a:bodyPr wrap="square" lIns="134445" tIns="107556" rIns="134445" bIns="107556" rtlCol="0">
            <a:spAutoFit/>
          </a:bodyPr>
          <a:lstStyle/>
          <a:p>
            <a:pPr marL="0" marR="0" lvl="0" indent="0" algn="l" defTabSz="685845" rtl="0" eaLnBrk="1" fontAlgn="auto" latinLnBrk="0" hangingPunct="1">
              <a:lnSpc>
                <a:spcPct val="90000"/>
              </a:lnSpc>
              <a:spcBef>
                <a:spcPts val="0"/>
              </a:spcBef>
              <a:spcAft>
                <a:spcPts val="441"/>
              </a:spcAft>
              <a:buClrTx/>
              <a:buSzTx/>
              <a:buFontTx/>
              <a:buNone/>
              <a:tabLst/>
              <a:defRPr/>
            </a:pPr>
            <a:r>
              <a:rPr kumimoji="0" lang="en-US" sz="1765" b="0" i="0" u="none" strike="noStrike" kern="1200" cap="none" spc="0" normalizeH="0" baseline="0" noProof="0" dirty="0">
                <a:ln>
                  <a:noFill/>
                </a:ln>
                <a:gradFill>
                  <a:gsLst>
                    <a:gs pos="2917">
                      <a:srgbClr val="525051"/>
                    </a:gs>
                    <a:gs pos="30000">
                      <a:srgbClr val="525051"/>
                    </a:gs>
                  </a:gsLst>
                  <a:lin ang="5400000" scaled="0"/>
                </a:gradFill>
                <a:effectLst/>
                <a:uLnTx/>
                <a:uFillTx/>
                <a:latin typeface="Segoe UI"/>
                <a:ea typeface="ＭＳ Ｐゴシック" pitchFamily="50" charset="-128"/>
                <a:cs typeface="+mn-cs"/>
              </a:rPr>
              <a:t>Example:</a:t>
            </a:r>
          </a:p>
          <a:p>
            <a:pPr marL="0" marR="0" lvl="0" indent="0" algn="l" defTabSz="685845" rtl="0" eaLnBrk="1" fontAlgn="auto" latinLnBrk="0" hangingPunct="1">
              <a:lnSpc>
                <a:spcPct val="90000"/>
              </a:lnSpc>
              <a:spcBef>
                <a:spcPts val="0"/>
              </a:spcBef>
              <a:spcAft>
                <a:spcPts val="441"/>
              </a:spcAft>
              <a:buClrTx/>
              <a:buSzTx/>
              <a:buFontTx/>
              <a:buNone/>
              <a:tabLst/>
              <a:defRPr/>
            </a:pPr>
            <a:r>
              <a:rPr kumimoji="0" lang="en-US" sz="1765" b="0" i="0" u="none" strike="noStrike" kern="1200" cap="none" spc="0" normalizeH="0" baseline="0" noProof="0" dirty="0">
                <a:ln>
                  <a:noFill/>
                </a:ln>
                <a:gradFill>
                  <a:gsLst>
                    <a:gs pos="2917">
                      <a:srgbClr val="525051"/>
                    </a:gs>
                    <a:gs pos="30000">
                      <a:srgbClr val="525051"/>
                    </a:gs>
                  </a:gsLst>
                  <a:lin ang="5400000" scaled="0"/>
                </a:gradFill>
                <a:effectLst/>
                <a:uLnTx/>
                <a:uFillTx/>
                <a:latin typeface="Segoe UI"/>
                <a:ea typeface="ＭＳ Ｐゴシック" pitchFamily="50" charset="-128"/>
                <a:cs typeface="+mn-cs"/>
              </a:rPr>
              <a:t>1GB of data = </a:t>
            </a:r>
          </a:p>
          <a:p>
            <a:pPr marL="0" marR="0" lvl="0" indent="0" algn="l" defTabSz="685845" rtl="0" eaLnBrk="1" fontAlgn="auto" latinLnBrk="0" hangingPunct="1">
              <a:lnSpc>
                <a:spcPct val="90000"/>
              </a:lnSpc>
              <a:spcBef>
                <a:spcPts val="0"/>
              </a:spcBef>
              <a:spcAft>
                <a:spcPts val="441"/>
              </a:spcAft>
              <a:buClrTx/>
              <a:buSzTx/>
              <a:buFontTx/>
              <a:buNone/>
              <a:tabLst/>
              <a:defRPr/>
            </a:pPr>
            <a:r>
              <a:rPr kumimoji="0" lang="en-US" sz="1765" b="0" i="0" u="none" strike="noStrike" kern="1200" cap="none" spc="0" normalizeH="0" baseline="0" noProof="0" dirty="0">
                <a:ln>
                  <a:noFill/>
                </a:ln>
                <a:gradFill>
                  <a:gsLst>
                    <a:gs pos="2917">
                      <a:srgbClr val="525051"/>
                    </a:gs>
                    <a:gs pos="30000">
                      <a:srgbClr val="525051"/>
                    </a:gs>
                  </a:gsLst>
                  <a:lin ang="5400000" scaled="0"/>
                </a:gradFill>
                <a:effectLst/>
                <a:uLnTx/>
                <a:uFillTx/>
                <a:latin typeface="Segoe UI"/>
                <a:ea typeface="ＭＳ Ｐゴシック" pitchFamily="50" charset="-128"/>
                <a:cs typeface="+mn-cs"/>
              </a:rPr>
              <a:t>27 ops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0805" y="1748982"/>
            <a:ext cx="2605809" cy="1848244"/>
          </a:xfrm>
          <a:prstGeom prst="rect">
            <a:avLst/>
          </a:prstGeom>
          <a:effectLst>
            <a:softEdge rad="50800"/>
          </a:effectLst>
        </p:spPr>
      </p:pic>
      <p:grpSp>
        <p:nvGrpSpPr>
          <p:cNvPr id="12" name="Group 11"/>
          <p:cNvGrpSpPr/>
          <p:nvPr/>
        </p:nvGrpSpPr>
        <p:grpSpPr>
          <a:xfrm>
            <a:off x="5133184" y="1780261"/>
            <a:ext cx="1799629" cy="1877339"/>
            <a:chOff x="6954078" y="1517564"/>
            <a:chExt cx="2399846" cy="2503474"/>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7600" y="1663252"/>
              <a:ext cx="1156604" cy="1156604"/>
            </a:xfrm>
            <a:prstGeom prst="rect">
              <a:avLst/>
            </a:prstGeom>
            <a:effectLst>
              <a:softEdge rad="38100"/>
            </a:effec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9706" y="2858226"/>
              <a:ext cx="1744218" cy="1162812"/>
            </a:xfrm>
            <a:prstGeom prst="rect">
              <a:avLst/>
            </a:prstGeom>
            <a:effectLst>
              <a:softEdge rad="38100"/>
            </a:effectLst>
          </p:spPr>
        </p:pic>
        <p:pic>
          <p:nvPicPr>
            <p:cNvPr id="15" name="Picture 14"/>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161821" y="2213025"/>
              <a:ext cx="1319994" cy="1201786"/>
            </a:xfrm>
            <a:prstGeom prst="rect">
              <a:avLst/>
            </a:prstGeom>
          </p:spPr>
        </p:pic>
        <p:pic>
          <p:nvPicPr>
            <p:cNvPr id="5" name="Picture 4"/>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54078" y="1517564"/>
              <a:ext cx="1311255" cy="1296354"/>
            </a:xfrm>
            <a:prstGeom prst="rect">
              <a:avLst/>
            </a:prstGeom>
          </p:spPr>
        </p:pic>
      </p:gr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20805" y="4434877"/>
            <a:ext cx="4226463" cy="1584923"/>
          </a:xfrm>
          <a:prstGeom prst="rect">
            <a:avLst/>
          </a:prstGeom>
        </p:spPr>
      </p:pic>
    </p:spTree>
    <p:extLst>
      <p:ext uri="{BB962C8B-B14F-4D97-AF65-F5344CB8AC3E}">
        <p14:creationId xmlns:p14="http://schemas.microsoft.com/office/powerpoint/2010/main" val="141163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P spid="16"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p:cNvSpPr>
            <a:spLocks noGrp="1" noChangeArrowheads="1"/>
          </p:cNvSpPr>
          <p:nvPr>
            <p:ph type="title"/>
          </p:nvPr>
        </p:nvSpPr>
        <p:spPr>
          <a:xfrm>
            <a:off x="1295400" y="76200"/>
            <a:ext cx="6096000" cy="609600"/>
          </a:xfrm>
        </p:spPr>
        <p:txBody>
          <a:bodyPr/>
          <a:lstStyle/>
          <a:p>
            <a:pPr eaLnBrk="1" hangingPunct="1"/>
            <a:r>
              <a:rPr lang="en-US" altLang="ja-JP" sz="4400" dirty="0" smtClean="0">
                <a:latin typeface="Calibri" pitchFamily="34" charset="0"/>
              </a:rPr>
              <a:t>Overview</a:t>
            </a:r>
            <a:endParaRPr lang="en-US" sz="4400" dirty="0" smtClean="0">
              <a:latin typeface="Calibri" pitchFamily="34" charset="0"/>
            </a:endParaRPr>
          </a:p>
        </p:txBody>
      </p:sp>
      <p:sp>
        <p:nvSpPr>
          <p:cNvPr id="6150" name="Rectangle 5"/>
          <p:cNvSpPr>
            <a:spLocks noGrp="1" noChangeArrowheads="1"/>
          </p:cNvSpPr>
          <p:nvPr>
            <p:ph type="body" idx="1"/>
          </p:nvPr>
        </p:nvSpPr>
        <p:spPr>
          <a:xfrm>
            <a:off x="0" y="990600"/>
            <a:ext cx="9220200" cy="4572000"/>
          </a:xfrm>
        </p:spPr>
        <p:txBody>
          <a:bodyPr/>
          <a:lstStyle/>
          <a:p>
            <a:pPr eaLnBrk="1" hangingPunct="1"/>
            <a:r>
              <a:rPr lang="en-US" altLang="ja-JP" b="1" dirty="0" smtClean="0">
                <a:latin typeface="Calibri" pitchFamily="34" charset="0"/>
              </a:rPr>
              <a:t>Part III:</a:t>
            </a:r>
            <a:r>
              <a:rPr lang="en-US" altLang="ja-JP" dirty="0" smtClean="0">
                <a:latin typeface="Calibri" pitchFamily="34" charset="0"/>
              </a:rPr>
              <a:t> Circuits, quantum Fourier transform </a:t>
            </a:r>
            <a:r>
              <a:rPr lang="en-US" altLang="ja-JP" b="1" dirty="0" smtClean="0">
                <a:latin typeface="Calibri" pitchFamily="34" charset="0"/>
              </a:rPr>
              <a:t>(20min)</a:t>
            </a:r>
            <a:endParaRPr lang="en-US" altLang="ja-JP" sz="600" b="1" dirty="0" smtClean="0">
              <a:latin typeface="Calibri" pitchFamily="34" charset="0"/>
            </a:endParaRPr>
          </a:p>
          <a:p>
            <a:pPr marL="457200" lvl="1" indent="0" eaLnBrk="1" hangingPunct="1">
              <a:buNone/>
            </a:pPr>
            <a:r>
              <a:rPr lang="en-US" altLang="ja-JP" sz="600" dirty="0">
                <a:latin typeface="Calibri" pitchFamily="34" charset="0"/>
              </a:rPr>
              <a:t> </a:t>
            </a:r>
            <a:r>
              <a:rPr lang="en-US" altLang="ja-JP" sz="600" dirty="0" smtClean="0">
                <a:latin typeface="Calibri" pitchFamily="34" charset="0"/>
              </a:rPr>
              <a:t>         </a:t>
            </a:r>
          </a:p>
          <a:p>
            <a:pPr marL="457200" lvl="1" indent="0" eaLnBrk="1" hangingPunct="1">
              <a:buNone/>
            </a:pPr>
            <a:r>
              <a:rPr lang="en-US" altLang="ja-JP" dirty="0">
                <a:latin typeface="Calibri" pitchFamily="34" charset="0"/>
              </a:rPr>
              <a:t> </a:t>
            </a:r>
            <a:r>
              <a:rPr lang="en-US" altLang="ja-JP" dirty="0" smtClean="0">
                <a:latin typeface="Calibri" pitchFamily="34" charset="0"/>
              </a:rPr>
              <a:t>              </a:t>
            </a:r>
            <a:r>
              <a:rPr lang="en-US" altLang="ja-JP" sz="3200" dirty="0" smtClean="0">
                <a:latin typeface="Calibri" pitchFamily="34" charset="0"/>
              </a:rPr>
              <a:t>Shor’s algorithms: factoring </a:t>
            </a:r>
            <a:r>
              <a:rPr lang="en-US" altLang="ja-JP" sz="3200" dirty="0">
                <a:latin typeface="Calibri" pitchFamily="34" charset="0"/>
              </a:rPr>
              <a:t>+</a:t>
            </a:r>
            <a:r>
              <a:rPr lang="en-US" altLang="ja-JP" sz="3200" dirty="0" smtClean="0">
                <a:latin typeface="Calibri" pitchFamily="34" charset="0"/>
              </a:rPr>
              <a:t> </a:t>
            </a:r>
            <a:r>
              <a:rPr lang="en-US" altLang="ja-JP" sz="3200" dirty="0" smtClean="0">
                <a:latin typeface="Calibri" pitchFamily="34" charset="0"/>
              </a:rPr>
              <a:t>dlog</a:t>
            </a:r>
            <a:r>
              <a:rPr lang="en-US" altLang="ja-JP" sz="3200" dirty="0" smtClean="0">
                <a:latin typeface="Calibri" pitchFamily="34" charset="0"/>
              </a:rPr>
              <a:t> </a:t>
            </a:r>
            <a:r>
              <a:rPr lang="en-US" altLang="ja-JP" sz="800" dirty="0" smtClean="0">
                <a:latin typeface="Calibri" pitchFamily="34" charset="0"/>
              </a:rPr>
              <a:t>     </a:t>
            </a:r>
            <a:r>
              <a:rPr lang="en-US" altLang="ja-JP" sz="1600" dirty="0" smtClean="0">
                <a:latin typeface="Calibri" pitchFamily="34" charset="0"/>
              </a:rPr>
              <a:t>  </a:t>
            </a:r>
            <a:r>
              <a:rPr lang="en-US" altLang="ja-JP" sz="3200" b="1" dirty="0" smtClean="0">
                <a:latin typeface="Calibri" pitchFamily="34" charset="0"/>
              </a:rPr>
              <a:t>(20 min)</a:t>
            </a:r>
          </a:p>
          <a:p>
            <a:pPr eaLnBrk="1" hangingPunct="1"/>
            <a:endParaRPr lang="en-US" altLang="ja-JP" dirty="0">
              <a:latin typeface="Calibri" pitchFamily="34" charset="0"/>
            </a:endParaRPr>
          </a:p>
          <a:p>
            <a:pPr eaLnBrk="1" hangingPunct="1"/>
            <a:r>
              <a:rPr lang="en-US" altLang="ja-JP" b="1" dirty="0" smtClean="0">
                <a:latin typeface="Calibri" pitchFamily="34" charset="0"/>
              </a:rPr>
              <a:t>Part IV:</a:t>
            </a:r>
            <a:r>
              <a:rPr lang="en-US" altLang="ja-JP" dirty="0" smtClean="0">
                <a:latin typeface="Calibri" pitchFamily="34" charset="0"/>
              </a:rPr>
              <a:t> Hidden subgroups, hidden shifts     </a:t>
            </a:r>
            <a:r>
              <a:rPr lang="en-US" altLang="ja-JP" sz="1600" dirty="0" smtClean="0">
                <a:latin typeface="Calibri" pitchFamily="34" charset="0"/>
              </a:rPr>
              <a:t>   </a:t>
            </a:r>
            <a:r>
              <a:rPr lang="en-US" altLang="ja-JP" b="1" dirty="0" smtClean="0">
                <a:latin typeface="Calibri" pitchFamily="34" charset="0"/>
              </a:rPr>
              <a:t>(30 min)</a:t>
            </a:r>
            <a:endParaRPr lang="en-US" altLang="ja-JP" sz="600" b="1" dirty="0" smtClean="0">
              <a:latin typeface="Calibri" pitchFamily="34" charset="0"/>
            </a:endParaRPr>
          </a:p>
          <a:p>
            <a:pPr marL="914400" lvl="2" indent="0" eaLnBrk="1" hangingPunct="1">
              <a:buNone/>
            </a:pPr>
            <a:r>
              <a:rPr lang="en-US" altLang="ja-JP" sz="600" dirty="0">
                <a:latin typeface="Calibri" pitchFamily="34" charset="0"/>
              </a:rPr>
              <a:t> </a:t>
            </a:r>
            <a:r>
              <a:rPr lang="en-US" altLang="ja-JP" sz="600" dirty="0" smtClean="0">
                <a:latin typeface="Calibri" pitchFamily="34" charset="0"/>
              </a:rPr>
              <a:t>    </a:t>
            </a:r>
          </a:p>
          <a:p>
            <a:pPr marL="914400" lvl="2" indent="0" eaLnBrk="1" hangingPunct="1">
              <a:buNone/>
            </a:pPr>
            <a:r>
              <a:rPr lang="en-US" altLang="ja-JP" sz="600" dirty="0">
                <a:latin typeface="Calibri" pitchFamily="34" charset="0"/>
              </a:rPr>
              <a:t> </a:t>
            </a:r>
            <a:r>
              <a:rPr lang="en-US" altLang="ja-JP" sz="3200" dirty="0" smtClean="0">
                <a:latin typeface="Calibri" pitchFamily="34" charset="0"/>
              </a:rPr>
              <a:t>        Quantum programming in LIQui|&gt;   </a:t>
            </a:r>
            <a:r>
              <a:rPr lang="en-US" altLang="ja-JP" sz="3200" b="1" dirty="0" smtClean="0">
                <a:latin typeface="Calibri" pitchFamily="34" charset="0"/>
              </a:rPr>
              <a:t>(10 min)</a:t>
            </a:r>
          </a:p>
          <a:p>
            <a:pPr eaLnBrk="1" hangingPunct="1">
              <a:buNone/>
            </a:pPr>
            <a:endParaRPr lang="en-US" altLang="ja-JP" b="1" dirty="0" smtClean="0">
              <a:latin typeface="Calibri" pitchFamily="34" charset="0"/>
            </a:endParaRPr>
          </a:p>
          <a:p>
            <a:pPr eaLnBrk="1" hangingPunct="1"/>
            <a:endParaRPr lang="en-US" altLang="ja-JP" b="1" dirty="0" smtClean="0">
              <a:latin typeface="Calibri" pitchFamily="34" charset="0"/>
            </a:endParaRPr>
          </a:p>
          <a:p>
            <a:pPr eaLnBrk="1" hangingPunct="1"/>
            <a:r>
              <a:rPr lang="en-US" altLang="ja-JP" dirty="0" smtClean="0">
                <a:latin typeface="Calibri" pitchFamily="34" charset="0"/>
              </a:rPr>
              <a:t>Q&amp;A  (please ask questions during the lecture also!)</a:t>
            </a:r>
          </a:p>
          <a:p>
            <a:pPr eaLnBrk="1" hangingPunct="1"/>
            <a:endParaRPr lang="en-US" altLang="ja-JP" b="1" dirty="0" smtClean="0">
              <a:latin typeface="Calibri" pitchFamily="34" charset="0"/>
            </a:endParaRPr>
          </a:p>
        </p:txBody>
      </p:sp>
      <p:sp>
        <p:nvSpPr>
          <p:cNvPr id="11" name="Date Placeholder 10"/>
          <p:cNvSpPr>
            <a:spLocks noGrp="1"/>
          </p:cNvSpPr>
          <p:nvPr>
            <p:ph type="dt" sz="half" idx="10"/>
          </p:nvPr>
        </p:nvSpPr>
        <p:spPr/>
        <p:txBody>
          <a:bodyPr/>
          <a:lstStyle/>
          <a:p>
            <a:r>
              <a:rPr lang="en-US" dirty="0" smtClean="0"/>
              <a:t>January 26, 2016</a:t>
            </a:r>
            <a:endParaRPr lang="en-US" dirty="0"/>
          </a:p>
        </p:txBody>
      </p:sp>
      <p:sp>
        <p:nvSpPr>
          <p:cNvPr id="2" name="Footer Placeholder 1"/>
          <p:cNvSpPr>
            <a:spLocks noGrp="1"/>
          </p:cNvSpPr>
          <p:nvPr>
            <p:ph type="ftr" sz="quarter" idx="11"/>
          </p:nvPr>
        </p:nvSpPr>
        <p:spPr/>
        <p:txBody>
          <a:bodyPr/>
          <a:lstStyle/>
          <a:p>
            <a:pPr>
              <a:defRPr/>
            </a:pPr>
            <a:r>
              <a:rPr lang="en-US" dirty="0" smtClean="0"/>
              <a:t>M. Roetteler</a:t>
            </a:r>
            <a:endParaRPr lang="en-US" dirty="0"/>
          </a:p>
        </p:txBody>
      </p:sp>
      <p:sp>
        <p:nvSpPr>
          <p:cNvPr id="3" name="Slide Number Placeholder 2"/>
          <p:cNvSpPr>
            <a:spLocks noGrp="1"/>
          </p:cNvSpPr>
          <p:nvPr>
            <p:ph type="sldNum" sz="quarter" idx="12"/>
          </p:nvPr>
        </p:nvSpPr>
        <p:spPr/>
        <p:txBody>
          <a:bodyPr/>
          <a:lstStyle/>
          <a:p>
            <a:pPr>
              <a:defRPr/>
            </a:pPr>
            <a:fld id="{B1518B8D-8644-4C2C-8A75-8459167D0B01}" type="slidenum">
              <a:rPr lang="en-US" smtClean="0"/>
              <a:pPr>
                <a:defRPr/>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Date Placeholder 1"/>
          <p:cNvSpPr>
            <a:spLocks noGrp="1"/>
          </p:cNvSpPr>
          <p:nvPr>
            <p:ph type="dt" sz="half" idx="10"/>
          </p:nvPr>
        </p:nvSpPr>
        <p:spPr>
          <a:noFill/>
        </p:spPr>
        <p:txBody>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prstClr val="black">
                    <a:tint val="75000"/>
                  </a:prstClr>
                </a:solidFill>
                <a:effectLst/>
                <a:uLnTx/>
                <a:uFillTx/>
                <a:latin typeface="Arial" charset="0"/>
                <a:ea typeface="ＭＳ Ｐゴシック" pitchFamily="50" charset="-128"/>
                <a:cs typeface="+mn-cs"/>
              </a:rPr>
              <a:t>January 26, 2016</a:t>
            </a:r>
          </a:p>
        </p:txBody>
      </p:sp>
      <p:sp>
        <p:nvSpPr>
          <p:cNvPr id="9220" name="Slide Number Placeholder 3"/>
          <p:cNvSpPr>
            <a:spLocks noGrp="1"/>
          </p:cNvSpPr>
          <p:nvPr>
            <p:ph type="sldNum" sz="quarter" idx="12"/>
          </p:nvPr>
        </p:nvSpPr>
        <p:spPr>
          <a:noFill/>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E7234232-8A3E-4A55-9C2F-8A611C287DD2}" type="slidenum">
              <a:rPr kumimoji="1" lang="en-US" sz="1200" b="0" i="0" u="none" strike="noStrike" kern="1200" cap="none" spc="0" normalizeH="0" baseline="0" noProof="0" smtClean="0">
                <a:ln>
                  <a:noFill/>
                </a:ln>
                <a:solidFill>
                  <a:prstClr val="black">
                    <a:tint val="75000"/>
                  </a:prstClr>
                </a:solidFill>
                <a:effectLst/>
                <a:uLnTx/>
                <a:uFillTx/>
                <a:latin typeface="Arial" charset="0"/>
                <a:ea typeface="ＭＳ Ｐゴシック" pitchFamily="50"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20</a:t>
            </a:fld>
            <a:endParaRPr kumimoji="1" lang="en-US" sz="1200" b="0" i="0" u="none" strike="noStrike" kern="1200" cap="none" spc="0" normalizeH="0" baseline="0" noProof="0" dirty="0" smtClean="0">
              <a:ln>
                <a:noFill/>
              </a:ln>
              <a:solidFill>
                <a:prstClr val="black">
                  <a:tint val="75000"/>
                </a:prstClr>
              </a:solidFill>
              <a:effectLst/>
              <a:uLnTx/>
              <a:uFillTx/>
              <a:latin typeface="Arial" charset="0"/>
              <a:ea typeface="ＭＳ Ｐゴシック" pitchFamily="50" charset="-128"/>
              <a:cs typeface="+mn-cs"/>
            </a:endParaRPr>
          </a:p>
        </p:txBody>
      </p:sp>
      <p:sp>
        <p:nvSpPr>
          <p:cNvPr id="9221" name="Rectangle 6"/>
          <p:cNvSpPr>
            <a:spLocks noGrp="1" noChangeArrowheads="1"/>
          </p:cNvSpPr>
          <p:nvPr>
            <p:ph type="body" idx="4294967295"/>
          </p:nvPr>
        </p:nvSpPr>
        <p:spPr>
          <a:xfrm>
            <a:off x="0" y="990600"/>
            <a:ext cx="6248400" cy="4800600"/>
          </a:xfrm>
        </p:spPr>
        <p:txBody>
          <a:bodyPr lIns="91440" tIns="45720" rIns="91440" bIns="45720"/>
          <a:lstStyle/>
          <a:p>
            <a:pPr lvl="1" eaLnBrk="1" hangingPunct="1">
              <a:lnSpc>
                <a:spcPct val="80000"/>
              </a:lnSpc>
            </a:pPr>
            <a:endParaRPr lang="en-US" sz="1600" dirty="0" smtClean="0"/>
          </a:p>
          <a:p>
            <a:pPr lvl="1" eaLnBrk="1" hangingPunct="1">
              <a:lnSpc>
                <a:spcPct val="80000"/>
              </a:lnSpc>
            </a:pPr>
            <a:endParaRPr lang="en-US" sz="1600" dirty="0" smtClean="0"/>
          </a:p>
        </p:txBody>
      </p:sp>
      <p:sp>
        <p:nvSpPr>
          <p:cNvPr id="15" name="Footer Placeholder 1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Rectangle 2"/>
          <p:cNvSpPr>
            <a:spLocks noGrp="1" noChangeArrowheads="1"/>
          </p:cNvSpPr>
          <p:nvPr>
            <p:ph type="title"/>
          </p:nvPr>
        </p:nvSpPr>
        <p:spPr>
          <a:xfrm>
            <a:off x="457200" y="152400"/>
            <a:ext cx="8077200" cy="609600"/>
          </a:xfrm>
        </p:spPr>
        <p:txBody>
          <a:bodyPr/>
          <a:lstStyle/>
          <a:p>
            <a:r>
              <a:rPr lang="en-US" b="1" dirty="0" smtClean="0">
                <a:solidFill>
                  <a:schemeClr val="tx2"/>
                </a:solidFill>
              </a:rPr>
              <a:t>Discrete Fourier </a:t>
            </a:r>
            <a:r>
              <a:rPr lang="en-US" dirty="0" smtClean="0">
                <a:solidFill>
                  <a:schemeClr val="tx2"/>
                </a:solidFill>
              </a:rPr>
              <a:t>T</a:t>
            </a:r>
            <a:r>
              <a:rPr lang="en-US" b="1" dirty="0" smtClean="0">
                <a:solidFill>
                  <a:schemeClr val="tx2"/>
                </a:solidFill>
              </a:rPr>
              <a:t>ransforms</a:t>
            </a:r>
            <a:endParaRPr lang="en-US" b="1" dirty="0">
              <a:solidFill>
                <a:schemeClr val="tx2"/>
              </a:solidFill>
            </a:endParaRPr>
          </a:p>
        </p:txBody>
      </p:sp>
      <p:pic>
        <p:nvPicPr>
          <p:cNvPr id="48129" name="Picture 1"/>
          <p:cNvPicPr>
            <a:picLocks noChangeAspect="1" noChangeArrowheads="1"/>
          </p:cNvPicPr>
          <p:nvPr/>
        </p:nvPicPr>
        <p:blipFill>
          <a:blip r:embed="rId2" cstate="print"/>
          <a:srcRect/>
          <a:stretch>
            <a:fillRect/>
          </a:stretch>
        </p:blipFill>
        <p:spPr bwMode="auto">
          <a:xfrm>
            <a:off x="609600" y="838200"/>
            <a:ext cx="7467600" cy="5534393"/>
          </a:xfrm>
          <a:prstGeom prst="rect">
            <a:avLst/>
          </a:prstGeom>
          <a:noFill/>
          <a:ln w="9525">
            <a:noFill/>
            <a:miter lim="800000"/>
            <a:headEnd/>
            <a:tailEnd/>
          </a:ln>
        </p:spPr>
      </p:pic>
    </p:spTree>
    <p:extLst>
      <p:ext uri="{BB962C8B-B14F-4D97-AF65-F5344CB8AC3E}">
        <p14:creationId xmlns:p14="http://schemas.microsoft.com/office/powerpoint/2010/main" val="26411905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15400" cy="715962"/>
          </a:xfrm>
        </p:spPr>
        <p:txBody>
          <a:bodyPr/>
          <a:lstStyle/>
          <a:p>
            <a:r>
              <a:rPr lang="en-US" b="1" dirty="0" smtClean="0">
                <a:solidFill>
                  <a:schemeClr val="tx2"/>
                </a:solidFill>
              </a:rPr>
              <a:t>Discrete Fourier Transform (DFT/QFT)</a:t>
            </a:r>
            <a:endParaRPr lang="en-US" b="1" dirty="0">
              <a:solidFill>
                <a:schemeClr val="tx2"/>
              </a:solidFill>
            </a:endParaRP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7" name="Footer Placeholder 6"/>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8" name="Slide Number Placeholder 7"/>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518B8D-8644-4C2C-8A75-8459167D0B01}" type="slidenum">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pic>
        <p:nvPicPr>
          <p:cNvPr id="290818" name="Picture 2"/>
          <p:cNvPicPr>
            <a:picLocks noChangeAspect="1" noChangeArrowheads="1"/>
          </p:cNvPicPr>
          <p:nvPr/>
        </p:nvPicPr>
        <p:blipFill>
          <a:blip r:embed="rId2" cstate="print"/>
          <a:srcRect/>
          <a:stretch>
            <a:fillRect/>
          </a:stretch>
        </p:blipFill>
        <p:spPr bwMode="auto">
          <a:xfrm>
            <a:off x="381000" y="1143000"/>
            <a:ext cx="8305956" cy="4848225"/>
          </a:xfrm>
          <a:prstGeom prst="rect">
            <a:avLst/>
          </a:prstGeom>
          <a:noFill/>
          <a:ln w="9525">
            <a:noFill/>
            <a:miter lim="800000"/>
            <a:headEnd/>
            <a:tailEnd/>
          </a:ln>
        </p:spPr>
      </p:pic>
    </p:spTree>
    <p:extLst>
      <p:ext uri="{BB962C8B-B14F-4D97-AF65-F5344CB8AC3E}">
        <p14:creationId xmlns:p14="http://schemas.microsoft.com/office/powerpoint/2010/main" val="26809847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Grp="1" noChangeArrowheads="1"/>
          </p:cNvSpPr>
          <p:nvPr>
            <p:ph type="title"/>
          </p:nvPr>
        </p:nvSpPr>
        <p:spPr>
          <a:xfrm>
            <a:off x="674204" y="110660"/>
            <a:ext cx="7848600" cy="609600"/>
          </a:xfrm>
        </p:spPr>
        <p:txBody>
          <a:bodyPr/>
          <a:lstStyle/>
          <a:p>
            <a:r>
              <a:rPr lang="en-US" sz="4400" dirty="0" smtClean="0">
                <a:solidFill>
                  <a:srgbClr val="002060"/>
                </a:solidFill>
                <a:latin typeface="Calibri" pitchFamily="34" charset="0"/>
              </a:rPr>
              <a:t>Cooley Tukey FFT</a:t>
            </a:r>
            <a:endParaRPr lang="en-US" sz="4400" dirty="0">
              <a:solidFill>
                <a:srgbClr val="002060"/>
              </a:solidFill>
              <a:latin typeface="Calibri" pitchFamily="34" charset="0"/>
            </a:endParaRPr>
          </a:p>
        </p:txBody>
      </p:sp>
      <p:sp>
        <p:nvSpPr>
          <p:cNvPr id="7" name="Date Placeholder 3"/>
          <p:cNvSpPr>
            <a:spLocks noGrp="1"/>
          </p:cNvSpPr>
          <p:nvPr>
            <p:ph type="dt" sz="half" idx="10"/>
          </p:nvPr>
        </p:nvSpPr>
        <p:spPr>
          <a:xfrm>
            <a:off x="483704" y="6492875"/>
            <a:ext cx="21336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8" name="Footer Placeholder 2"/>
          <p:cNvSpPr>
            <a:spLocks noGrp="1"/>
          </p:cNvSpPr>
          <p:nvPr>
            <p:ph type="ftr" sz="quarter" idx="11"/>
          </p:nvPr>
        </p:nvSpPr>
        <p:spPr>
          <a:xfrm>
            <a:off x="3150704" y="6492875"/>
            <a:ext cx="28956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9" name="Slide Number Placeholder 4"/>
          <p:cNvSpPr>
            <a:spLocks noGrp="1"/>
          </p:cNvSpPr>
          <p:nvPr>
            <p:ph type="sldNum" sz="quarter" idx="12"/>
          </p:nvPr>
        </p:nvSpPr>
        <p:spPr>
          <a:xfrm>
            <a:off x="6553200" y="6492875"/>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prstClr val="black">
                    <a:tint val="75000"/>
                  </a:prstClr>
                </a:solidFill>
                <a:effectLst/>
                <a:uLnTx/>
                <a:uFillTx/>
                <a:latin typeface="Arial" pitchFamily="34" charset="0"/>
                <a:ea typeface="ＭＳ Ｐゴシック" pitchFamily="50" charset="-128"/>
                <a:cs typeface="+mn-cs"/>
              </a:rPr>
              <a:t>15</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pic>
        <p:nvPicPr>
          <p:cNvPr id="2" name="Picture 1"/>
          <p:cNvPicPr>
            <a:picLocks noChangeAspect="1"/>
          </p:cNvPicPr>
          <p:nvPr/>
        </p:nvPicPr>
        <p:blipFill>
          <a:blip r:embed="rId2"/>
          <a:stretch>
            <a:fillRect/>
          </a:stretch>
        </p:blipFill>
        <p:spPr>
          <a:xfrm>
            <a:off x="564602" y="1114918"/>
            <a:ext cx="8277225" cy="1889207"/>
          </a:xfrm>
          <a:prstGeom prst="rect">
            <a:avLst/>
          </a:prstGeom>
        </p:spPr>
      </p:pic>
      <p:pic>
        <p:nvPicPr>
          <p:cNvPr id="3" name="Picture 2"/>
          <p:cNvPicPr>
            <a:picLocks noChangeAspect="1"/>
          </p:cNvPicPr>
          <p:nvPr/>
        </p:nvPicPr>
        <p:blipFill>
          <a:blip r:embed="rId3"/>
          <a:stretch>
            <a:fillRect/>
          </a:stretch>
        </p:blipFill>
        <p:spPr>
          <a:xfrm>
            <a:off x="902804" y="4198257"/>
            <a:ext cx="4495800" cy="2354943"/>
          </a:xfrm>
          <a:prstGeom prst="rect">
            <a:avLst/>
          </a:prstGeom>
        </p:spPr>
      </p:pic>
      <p:grpSp>
        <p:nvGrpSpPr>
          <p:cNvPr id="10" name="Group 9"/>
          <p:cNvGrpSpPr/>
          <p:nvPr/>
        </p:nvGrpSpPr>
        <p:grpSpPr>
          <a:xfrm>
            <a:off x="5791200" y="5150283"/>
            <a:ext cx="2666999" cy="424613"/>
            <a:chOff x="3867150" y="3076575"/>
            <a:chExt cx="4042215" cy="704850"/>
          </a:xfrm>
        </p:grpSpPr>
        <p:pic>
          <p:nvPicPr>
            <p:cNvPr id="5" name="Picture 4"/>
            <p:cNvPicPr>
              <a:picLocks noChangeAspect="1"/>
            </p:cNvPicPr>
            <p:nvPr/>
          </p:nvPicPr>
          <p:blipFill>
            <a:blip r:embed="rId4"/>
            <a:stretch>
              <a:fillRect/>
            </a:stretch>
          </p:blipFill>
          <p:spPr>
            <a:xfrm>
              <a:off x="3867150" y="3076575"/>
              <a:ext cx="1409700" cy="704850"/>
            </a:xfrm>
            <a:prstGeom prst="rect">
              <a:avLst/>
            </a:prstGeom>
          </p:spPr>
        </p:pic>
        <p:pic>
          <p:nvPicPr>
            <p:cNvPr id="6" name="Picture 5"/>
            <p:cNvPicPr>
              <a:picLocks noChangeAspect="1"/>
            </p:cNvPicPr>
            <p:nvPr/>
          </p:nvPicPr>
          <p:blipFill>
            <a:blip r:embed="rId5"/>
            <a:stretch>
              <a:fillRect/>
            </a:stretch>
          </p:blipFill>
          <p:spPr>
            <a:xfrm>
              <a:off x="5194740" y="3100550"/>
              <a:ext cx="2714625" cy="647700"/>
            </a:xfrm>
            <a:prstGeom prst="rect">
              <a:avLst/>
            </a:prstGeom>
          </p:spPr>
        </p:pic>
      </p:grpSp>
      <p:grpSp>
        <p:nvGrpSpPr>
          <p:cNvPr id="12" name="Group 11"/>
          <p:cNvGrpSpPr/>
          <p:nvPr/>
        </p:nvGrpSpPr>
        <p:grpSpPr>
          <a:xfrm>
            <a:off x="2362200" y="2835642"/>
            <a:ext cx="6324600" cy="669558"/>
            <a:chOff x="978387" y="2817088"/>
            <a:chExt cx="7956063" cy="823904"/>
          </a:xfrm>
        </p:grpSpPr>
        <p:pic>
          <p:nvPicPr>
            <p:cNvPr id="4" name="Picture 3"/>
            <p:cNvPicPr>
              <a:picLocks noChangeAspect="1"/>
            </p:cNvPicPr>
            <p:nvPr/>
          </p:nvPicPr>
          <p:blipFill>
            <a:blip r:embed="rId6"/>
            <a:stretch>
              <a:fillRect/>
            </a:stretch>
          </p:blipFill>
          <p:spPr>
            <a:xfrm>
              <a:off x="1214830" y="2817088"/>
              <a:ext cx="7719620" cy="823904"/>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978387" y="2900568"/>
                  <a:ext cx="472886" cy="553998"/>
                </a:xfrm>
                <a:prstGeom prst="rect">
                  <a:avLst/>
                </a:prstGeom>
                <a:noFill/>
              </p:spPr>
              <p:txBody>
                <a:bodyPr wrap="non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oMath>
                    </m:oMathPara>
                  </a14:m>
                  <a:endParaRPr kumimoji="1" lang="en-US" sz="36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978387" y="2900568"/>
                  <a:ext cx="472886" cy="553998"/>
                </a:xfrm>
                <a:prstGeom prst="rect">
                  <a:avLst/>
                </a:prstGeom>
                <a:blipFill>
                  <a:blip r:embed="rId7"/>
                  <a:stretch>
                    <a:fillRect/>
                  </a:stretch>
                </a:blipFill>
              </p:spPr>
              <p:txBody>
                <a:bodyPr/>
                <a:lstStyle/>
                <a:p>
                  <a:r>
                    <a:rPr lang="en-US">
                      <a:noFill/>
                    </a:rPr>
                    <a:t> </a:t>
                  </a:r>
                </a:p>
              </p:txBody>
            </p:sp>
          </mc:Fallback>
        </mc:AlternateContent>
      </p:grpSp>
      <p:sp>
        <p:nvSpPr>
          <p:cNvPr id="13" name="TextBox 12"/>
          <p:cNvSpPr txBox="1"/>
          <p:nvPr/>
        </p:nvSpPr>
        <p:spPr>
          <a:xfrm>
            <a:off x="449255" y="951652"/>
            <a:ext cx="1521315"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smtClean="0">
                <a:ln>
                  <a:noFill/>
                </a:ln>
                <a:solidFill>
                  <a:srgbClr val="002060"/>
                </a:solidFill>
                <a:effectLst/>
                <a:uLnTx/>
                <a:uFillTx/>
                <a:latin typeface="Calibri"/>
                <a:ea typeface="ＭＳ Ｐゴシック" pitchFamily="50" charset="-128"/>
                <a:cs typeface="+mn-cs"/>
              </a:rPr>
              <a:t>Recursion:</a:t>
            </a:r>
            <a:endParaRPr kumimoji="1" lang="en-US" sz="2400" b="1" i="0" u="none" strike="noStrike" kern="1200" cap="none" spc="0" normalizeH="0" baseline="0" noProof="0" dirty="0">
              <a:ln>
                <a:noFill/>
              </a:ln>
              <a:solidFill>
                <a:srgbClr val="002060"/>
              </a:solidFill>
              <a:effectLst/>
              <a:uLnTx/>
              <a:uFillTx/>
              <a:latin typeface="Calibri"/>
              <a:ea typeface="ＭＳ Ｐゴシック" pitchFamily="50" charset="-128"/>
              <a:cs typeface="+mn-cs"/>
            </a:endParaRPr>
          </a:p>
        </p:txBody>
      </p:sp>
      <p:sp>
        <p:nvSpPr>
          <p:cNvPr id="16" name="TextBox 15"/>
          <p:cNvSpPr txBox="1"/>
          <p:nvPr/>
        </p:nvSpPr>
        <p:spPr>
          <a:xfrm>
            <a:off x="300738" y="3848684"/>
            <a:ext cx="2499531"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smtClean="0">
                <a:ln>
                  <a:noFill/>
                </a:ln>
                <a:solidFill>
                  <a:srgbClr val="002060"/>
                </a:solidFill>
                <a:effectLst/>
                <a:uLnTx/>
                <a:uFillTx/>
                <a:latin typeface="Calibri"/>
                <a:ea typeface="ＭＳ Ｐゴシック" pitchFamily="50" charset="-128"/>
                <a:cs typeface="+mn-cs"/>
              </a:rPr>
              <a:t>“Twiddle factors”:</a:t>
            </a:r>
            <a:endParaRPr kumimoji="1" lang="en-US" sz="2400" b="1" i="0" u="none" strike="noStrike" kern="1200" cap="none" spc="0" normalizeH="0" baseline="0" noProof="0" dirty="0">
              <a:ln>
                <a:noFill/>
              </a:ln>
              <a:solidFill>
                <a:srgbClr val="002060"/>
              </a:solidFill>
              <a:effectLst/>
              <a:uLnTx/>
              <a:uFillTx/>
              <a:latin typeface="Calibri"/>
              <a:ea typeface="ＭＳ Ｐゴシック" pitchFamily="50" charset="-128"/>
              <a:cs typeface="+mn-cs"/>
            </a:endParaRPr>
          </a:p>
        </p:txBody>
      </p:sp>
    </p:spTree>
    <p:extLst>
      <p:ext uri="{BB962C8B-B14F-4D97-AF65-F5344CB8AC3E}">
        <p14:creationId xmlns:p14="http://schemas.microsoft.com/office/powerpoint/2010/main" val="420270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Grp="1" noChangeArrowheads="1"/>
          </p:cNvSpPr>
          <p:nvPr>
            <p:ph type="title"/>
          </p:nvPr>
        </p:nvSpPr>
        <p:spPr>
          <a:xfrm>
            <a:off x="685800" y="228600"/>
            <a:ext cx="7848600" cy="609600"/>
          </a:xfrm>
        </p:spPr>
        <p:txBody>
          <a:bodyPr/>
          <a:lstStyle/>
          <a:p>
            <a:r>
              <a:rPr lang="en-US" sz="4400" dirty="0">
                <a:solidFill>
                  <a:srgbClr val="002060"/>
                </a:solidFill>
                <a:latin typeface="Calibri" pitchFamily="34" charset="0"/>
              </a:rPr>
              <a:t>Quantum Fast Fourier Transform</a:t>
            </a:r>
          </a:p>
        </p:txBody>
      </p:sp>
      <p:pic>
        <p:nvPicPr>
          <p:cNvPr id="582660" name="Picture 4"/>
          <p:cNvPicPr>
            <a:picLocks noChangeAspect="1" noChangeArrowheads="1"/>
          </p:cNvPicPr>
          <p:nvPr/>
        </p:nvPicPr>
        <p:blipFill>
          <a:blip r:embed="rId2" cstate="print"/>
          <a:srcRect/>
          <a:stretch>
            <a:fillRect/>
          </a:stretch>
        </p:blipFill>
        <p:spPr bwMode="auto">
          <a:xfrm>
            <a:off x="357188" y="1123950"/>
            <a:ext cx="8375650" cy="5062538"/>
          </a:xfrm>
          <a:prstGeom prst="rect">
            <a:avLst/>
          </a:prstGeom>
          <a:noFill/>
          <a:ln w="9525" algn="ctr">
            <a:noFill/>
            <a:miter lim="800000"/>
            <a:headEnd/>
            <a:tailEnd/>
          </a:ln>
          <a:effectLst/>
        </p:spPr>
      </p:pic>
      <p:sp>
        <p:nvSpPr>
          <p:cNvPr id="7" name="Date Placeholder 3"/>
          <p:cNvSpPr>
            <a:spLocks noGrp="1"/>
          </p:cNvSpPr>
          <p:nvPr>
            <p:ph type="dt" sz="half" idx="10"/>
          </p:nvPr>
        </p:nvSpPr>
        <p:spPr>
          <a:xfrm>
            <a:off x="483704" y="6492875"/>
            <a:ext cx="21336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8" name="Footer Placeholder 2"/>
          <p:cNvSpPr>
            <a:spLocks noGrp="1"/>
          </p:cNvSpPr>
          <p:nvPr>
            <p:ph type="ftr" sz="quarter" idx="11"/>
          </p:nvPr>
        </p:nvSpPr>
        <p:spPr>
          <a:xfrm>
            <a:off x="3150704" y="6492875"/>
            <a:ext cx="28956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9" name="Slide Number Placeholder 4"/>
          <p:cNvSpPr>
            <a:spLocks noGrp="1"/>
          </p:cNvSpPr>
          <p:nvPr>
            <p:ph type="sldNum" sz="quarter" idx="12"/>
          </p:nvPr>
        </p:nvSpPr>
        <p:spPr>
          <a:xfrm>
            <a:off x="6553200" y="6492875"/>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prstClr val="black">
                    <a:tint val="75000"/>
                  </a:prstClr>
                </a:solidFill>
                <a:effectLst/>
                <a:uLnTx/>
                <a:uFillTx/>
                <a:latin typeface="Arial" pitchFamily="34" charset="0"/>
                <a:ea typeface="ＭＳ Ｐゴシック" pitchFamily="50" charset="-128"/>
                <a:cs typeface="+mn-cs"/>
              </a:rPr>
              <a:t>15</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1428695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Grp="1" noChangeArrowheads="1"/>
          </p:cNvSpPr>
          <p:nvPr>
            <p:ph type="title"/>
          </p:nvPr>
        </p:nvSpPr>
        <p:spPr>
          <a:xfrm>
            <a:off x="674204" y="110660"/>
            <a:ext cx="7848600" cy="609600"/>
          </a:xfrm>
        </p:spPr>
        <p:txBody>
          <a:bodyPr/>
          <a:lstStyle/>
          <a:p>
            <a:r>
              <a:rPr lang="en-US" dirty="0" smtClean="0">
                <a:solidFill>
                  <a:srgbClr val="002060"/>
                </a:solidFill>
                <a:latin typeface="Calibri" pitchFamily="34" charset="0"/>
              </a:rPr>
              <a:t>“Pruning” the small rotations</a:t>
            </a:r>
            <a:endParaRPr lang="en-US" sz="4400" dirty="0">
              <a:solidFill>
                <a:srgbClr val="002060"/>
              </a:solidFill>
              <a:latin typeface="Calibri" pitchFamily="34" charset="0"/>
            </a:endParaRPr>
          </a:p>
        </p:txBody>
      </p:sp>
      <p:sp>
        <p:nvSpPr>
          <p:cNvPr id="7" name="Date Placeholder 3"/>
          <p:cNvSpPr>
            <a:spLocks noGrp="1"/>
          </p:cNvSpPr>
          <p:nvPr>
            <p:ph type="dt" sz="half" idx="10"/>
          </p:nvPr>
        </p:nvSpPr>
        <p:spPr>
          <a:xfrm>
            <a:off x="483704" y="6492875"/>
            <a:ext cx="21336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8" name="Footer Placeholder 2"/>
          <p:cNvSpPr>
            <a:spLocks noGrp="1"/>
          </p:cNvSpPr>
          <p:nvPr>
            <p:ph type="ftr" sz="quarter" idx="11"/>
          </p:nvPr>
        </p:nvSpPr>
        <p:spPr>
          <a:xfrm>
            <a:off x="3150704" y="6492875"/>
            <a:ext cx="28956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9" name="Slide Number Placeholder 4"/>
          <p:cNvSpPr>
            <a:spLocks noGrp="1"/>
          </p:cNvSpPr>
          <p:nvPr>
            <p:ph type="sldNum" sz="quarter" idx="12"/>
          </p:nvPr>
        </p:nvSpPr>
        <p:spPr>
          <a:xfrm>
            <a:off x="6553200" y="6492875"/>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prstClr val="black">
                    <a:tint val="75000"/>
                  </a:prstClr>
                </a:solidFill>
                <a:effectLst/>
                <a:uLnTx/>
                <a:uFillTx/>
                <a:latin typeface="Arial" pitchFamily="34" charset="0"/>
                <a:ea typeface="ＭＳ Ｐゴシック" pitchFamily="50" charset="-128"/>
                <a:cs typeface="+mn-cs"/>
              </a:rPr>
              <a:t>15</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13" name="TextBox 12"/>
          <p:cNvSpPr txBox="1"/>
          <p:nvPr/>
        </p:nvSpPr>
        <p:spPr>
          <a:xfrm>
            <a:off x="152400" y="838200"/>
            <a:ext cx="4076052"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smtClean="0">
                <a:ln>
                  <a:noFill/>
                </a:ln>
                <a:solidFill>
                  <a:srgbClr val="002060"/>
                </a:solidFill>
                <a:effectLst/>
                <a:uLnTx/>
                <a:uFillTx/>
                <a:latin typeface="Calibri"/>
                <a:ea typeface="ＭＳ Ｐゴシック" pitchFamily="50" charset="-128"/>
                <a:cs typeface="+mn-cs"/>
              </a:rPr>
              <a:t>Set a threshold </a:t>
            </a:r>
            <a:r>
              <a:rPr kumimoji="1" lang="en-US" sz="2400" b="1" i="1" u="none" strike="noStrike" kern="1200" cap="none" spc="0" normalizeH="0" baseline="0" noProof="0" dirty="0" smtClean="0">
                <a:ln>
                  <a:noFill/>
                </a:ln>
                <a:solidFill>
                  <a:srgbClr val="002060"/>
                </a:solidFill>
                <a:effectLst/>
                <a:uLnTx/>
                <a:uFillTx/>
                <a:latin typeface="Calibri"/>
                <a:ea typeface="ＭＳ Ｐゴシック" pitchFamily="50" charset="-128"/>
                <a:cs typeface="+mn-cs"/>
              </a:rPr>
              <a:t>k </a:t>
            </a:r>
            <a:r>
              <a:rPr kumimoji="1" lang="en-US" sz="2400" b="1" i="0" u="none" strike="noStrike" kern="1200" cap="none" spc="0" normalizeH="0" baseline="0" noProof="0" dirty="0" smtClean="0">
                <a:ln>
                  <a:noFill/>
                </a:ln>
                <a:solidFill>
                  <a:srgbClr val="002060"/>
                </a:solidFill>
                <a:effectLst/>
                <a:uLnTx/>
                <a:uFillTx/>
                <a:latin typeface="Calibri"/>
                <a:ea typeface="ＭＳ Ｐゴシック" pitchFamily="50" charset="-128"/>
                <a:cs typeface="+mn-cs"/>
              </a:rPr>
              <a:t>for rotations:</a:t>
            </a:r>
            <a:endParaRPr kumimoji="1" lang="en-US" sz="2400" b="1" i="1" u="none" strike="noStrike" kern="1200" cap="none" spc="0" normalizeH="0" baseline="0" noProof="0" dirty="0">
              <a:ln>
                <a:noFill/>
              </a:ln>
              <a:solidFill>
                <a:srgbClr val="002060"/>
              </a:solidFill>
              <a:effectLst/>
              <a:uLnTx/>
              <a:uFillTx/>
              <a:latin typeface="Calibri"/>
              <a:ea typeface="ＭＳ Ｐゴシック" pitchFamily="50" charset="-128"/>
              <a:cs typeface="+mn-cs"/>
            </a:endParaRPr>
          </a:p>
        </p:txBody>
      </p:sp>
      <p:pic>
        <p:nvPicPr>
          <p:cNvPr id="14" name="Picture 13"/>
          <p:cNvPicPr>
            <a:picLocks noChangeAspect="1"/>
          </p:cNvPicPr>
          <p:nvPr/>
        </p:nvPicPr>
        <p:blipFill>
          <a:blip r:embed="rId2"/>
          <a:stretch>
            <a:fillRect/>
          </a:stretch>
        </p:blipFill>
        <p:spPr>
          <a:xfrm>
            <a:off x="-685800" y="1196549"/>
            <a:ext cx="9601200" cy="2410018"/>
          </a:xfrm>
          <a:prstGeom prst="rect">
            <a:avLst/>
          </a:prstGeom>
        </p:spPr>
      </p:pic>
      <p:pic>
        <p:nvPicPr>
          <p:cNvPr id="15" name="Picture 14"/>
          <p:cNvPicPr>
            <a:picLocks noChangeAspect="1"/>
          </p:cNvPicPr>
          <p:nvPr/>
        </p:nvPicPr>
        <p:blipFill>
          <a:blip r:embed="rId3"/>
          <a:stretch>
            <a:fillRect/>
          </a:stretch>
        </p:blipFill>
        <p:spPr>
          <a:xfrm>
            <a:off x="-135421" y="3659866"/>
            <a:ext cx="9467850" cy="1634177"/>
          </a:xfrm>
          <a:prstGeom prst="rect">
            <a:avLst/>
          </a:prstGeom>
        </p:spPr>
      </p:pic>
      <p:sp>
        <p:nvSpPr>
          <p:cNvPr id="18" name="TextBox 17"/>
          <p:cNvSpPr txBox="1"/>
          <p:nvPr/>
        </p:nvSpPr>
        <p:spPr>
          <a:xfrm>
            <a:off x="165538" y="3657600"/>
            <a:ext cx="2485872"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smtClean="0">
                <a:ln>
                  <a:noFill/>
                </a:ln>
                <a:solidFill>
                  <a:srgbClr val="002060"/>
                </a:solidFill>
                <a:effectLst/>
                <a:uLnTx/>
                <a:uFillTx/>
                <a:latin typeface="Calibri"/>
                <a:ea typeface="ＭＳ Ｐゴシック" pitchFamily="50" charset="-128"/>
                <a:cs typeface="+mn-cs"/>
              </a:rPr>
              <a:t>Approximate QFT:</a:t>
            </a:r>
            <a:endParaRPr kumimoji="1" lang="en-US" sz="2400" b="1" i="1" u="none" strike="noStrike" kern="1200" cap="none" spc="0" normalizeH="0" baseline="0" noProof="0" dirty="0">
              <a:ln>
                <a:noFill/>
              </a:ln>
              <a:solidFill>
                <a:srgbClr val="002060"/>
              </a:solidFill>
              <a:effectLst/>
              <a:uLnTx/>
              <a:uFillTx/>
              <a:latin typeface="Calibri"/>
              <a:ea typeface="ＭＳ Ｐゴシック" pitchFamily="50" charset="-128"/>
              <a:cs typeface="+mn-cs"/>
            </a:endParaRPr>
          </a:p>
        </p:txBody>
      </p:sp>
      <mc:AlternateContent xmlns:mc="http://schemas.openxmlformats.org/markup-compatibility/2006" xmlns:a14="http://schemas.microsoft.com/office/drawing/2010/main">
        <mc:Choice Requires="a14">
          <p:sp>
            <p:nvSpPr>
              <p:cNvPr id="19" name="TextBox 18"/>
              <p:cNvSpPr txBox="1"/>
              <p:nvPr/>
            </p:nvSpPr>
            <p:spPr>
              <a:xfrm>
                <a:off x="183224" y="5318097"/>
                <a:ext cx="9207329" cy="156709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smtClean="0">
                    <a:ln>
                      <a:noFill/>
                    </a:ln>
                    <a:solidFill>
                      <a:srgbClr val="002060"/>
                    </a:solidFill>
                    <a:effectLst/>
                    <a:uLnTx/>
                    <a:uFillTx/>
                    <a:latin typeface="Calibri"/>
                    <a:ea typeface="ＭＳ Ｐゴシック" pitchFamily="50" charset="-128"/>
                    <a:cs typeface="+mn-cs"/>
                  </a:rPr>
                  <a:t>Theorem: [Coppersmith]: </a:t>
                </a:r>
                <a14:m>
                  <m:oMath xmlns:m="http://schemas.openxmlformats.org/officeDocument/2006/math">
                    <m:r>
                      <m:rPr>
                        <m:sty m:val="p"/>
                      </m:rPr>
                      <a:rPr kumimoji="1" lang="en-US" sz="2400" b="0" i="0" u="none" strike="noStrike" kern="1200" cap="none" spc="0" normalizeH="0" baseline="0" noProof="0" smtClean="0">
                        <a:ln>
                          <a:noFill/>
                        </a:ln>
                        <a:solidFill>
                          <a:srgbClr val="002060"/>
                        </a:solidFill>
                        <a:effectLst/>
                        <a:uLnTx/>
                        <a:uFillTx/>
                        <a:latin typeface="Cambria Math" panose="02040503050406030204" pitchFamily="18" charset="0"/>
                        <a:cs typeface="+mn-cs"/>
                      </a:rPr>
                      <m:t>Choosing</m:t>
                    </m:r>
                    <m:r>
                      <a:rPr kumimoji="1" lang="en-US" sz="2400" b="0" i="0" u="none" strike="noStrike" kern="1200" cap="none" spc="0" normalizeH="0" baseline="0" noProof="0" smtClean="0">
                        <a:ln>
                          <a:noFill/>
                        </a:ln>
                        <a:solidFill>
                          <a:srgbClr val="002060"/>
                        </a:solidFill>
                        <a:effectLst/>
                        <a:uLnTx/>
                        <a:uFillTx/>
                        <a:latin typeface="Cambria Math" panose="02040503050406030204" pitchFamily="18" charset="0"/>
                        <a:cs typeface="+mn-cs"/>
                      </a:rPr>
                      <m:t> </m:t>
                    </m:r>
                    <m:r>
                      <a:rPr kumimoji="1" lang="en-US" sz="2400" b="0" i="1" u="none" strike="noStrike" kern="1200" cap="none" spc="0" normalizeH="0" baseline="0" noProof="0" smtClean="0">
                        <a:ln>
                          <a:noFill/>
                        </a:ln>
                        <a:solidFill>
                          <a:srgbClr val="002060"/>
                        </a:solidFill>
                        <a:effectLst/>
                        <a:uLnTx/>
                        <a:uFillTx/>
                        <a:latin typeface="Cambria Math" panose="02040503050406030204" pitchFamily="18" charset="0"/>
                        <a:cs typeface="+mn-cs"/>
                      </a:rPr>
                      <m:t>𝑘</m:t>
                    </m:r>
                    <m:r>
                      <a:rPr kumimoji="1" lang="en-US" sz="2400" b="0" i="1" u="none" strike="noStrike" kern="1200" cap="none" spc="0" normalizeH="0" baseline="0" noProof="0" smtClean="0">
                        <a:ln>
                          <a:noFill/>
                        </a:ln>
                        <a:solidFill>
                          <a:srgbClr val="002060"/>
                        </a:solidFill>
                        <a:effectLst/>
                        <a:uLnTx/>
                        <a:uFillTx/>
                        <a:latin typeface="Cambria Math" panose="02040503050406030204" pitchFamily="18" charset="0"/>
                        <a:cs typeface="+mn-cs"/>
                      </a:rPr>
                      <m:t>=</m:t>
                    </m:r>
                    <m:r>
                      <a:rPr kumimoji="1" lang="en-US" sz="2400" b="0" i="1" u="none" strike="noStrike" kern="1200" cap="none" spc="0" normalizeH="0" baseline="0" noProof="0" smtClean="0">
                        <a:ln>
                          <a:noFill/>
                        </a:ln>
                        <a:solidFill>
                          <a:srgbClr val="002060"/>
                        </a:solidFill>
                        <a:effectLst/>
                        <a:uLnTx/>
                        <a:uFillTx/>
                        <a:latin typeface="Cambria Math" panose="02040503050406030204" pitchFamily="18" charset="0"/>
                        <a:cs typeface="+mn-cs"/>
                      </a:rPr>
                      <m:t>𝑙𝑜𝑔</m:t>
                    </m:r>
                    <m:d>
                      <m:dPr>
                        <m:ctrlPr>
                          <a:rPr kumimoji="1" lang="en-US" sz="2400" b="0" i="1" u="none" strike="noStrike" kern="1200" cap="none" spc="0" normalizeH="0" baseline="0" noProof="0" smtClean="0">
                            <a:ln>
                              <a:noFill/>
                            </a:ln>
                            <a:solidFill>
                              <a:srgbClr val="002060"/>
                            </a:solidFill>
                            <a:effectLst/>
                            <a:uLnTx/>
                            <a:uFillTx/>
                            <a:latin typeface="Cambria Math" panose="02040503050406030204" pitchFamily="18" charset="0"/>
                            <a:cs typeface="+mn-cs"/>
                          </a:rPr>
                        </m:ctrlPr>
                      </m:dPr>
                      <m:e>
                        <m:f>
                          <m:fPr>
                            <m:ctrlPr>
                              <a:rPr kumimoji="1" lang="en-US" sz="2400" b="0" i="1" u="none" strike="noStrike" kern="1200" cap="none" spc="0" normalizeH="0" baseline="0" noProof="0" smtClean="0">
                                <a:ln>
                                  <a:noFill/>
                                </a:ln>
                                <a:solidFill>
                                  <a:srgbClr val="002060"/>
                                </a:solidFill>
                                <a:effectLst/>
                                <a:uLnTx/>
                                <a:uFillTx/>
                                <a:latin typeface="Cambria Math" panose="02040503050406030204" pitchFamily="18" charset="0"/>
                                <a:cs typeface="+mn-cs"/>
                              </a:rPr>
                            </m:ctrlPr>
                          </m:fPr>
                          <m:num>
                            <m:r>
                              <a:rPr kumimoji="1" lang="en-US" sz="2400" b="0" i="1" u="none" strike="noStrike" kern="1200" cap="none" spc="0" normalizeH="0" baseline="0" noProof="0" smtClean="0">
                                <a:ln>
                                  <a:noFill/>
                                </a:ln>
                                <a:solidFill>
                                  <a:srgbClr val="002060"/>
                                </a:solidFill>
                                <a:effectLst/>
                                <a:uLnTx/>
                                <a:uFillTx/>
                                <a:latin typeface="Cambria Math" panose="02040503050406030204" pitchFamily="18" charset="0"/>
                                <a:cs typeface="+mn-cs"/>
                              </a:rPr>
                              <m:t>1</m:t>
                            </m:r>
                          </m:num>
                          <m:den>
                            <m:r>
                              <a:rPr kumimoji="1" lang="en-US" sz="2400" b="0" i="1" u="none" strike="noStrike" kern="1200" cap="none" spc="0" normalizeH="0" baseline="0" noProof="0" smtClean="0">
                                <a:ln>
                                  <a:noFill/>
                                </a:ln>
                                <a:solidFill>
                                  <a:srgbClr val="002060"/>
                                </a:solidFill>
                                <a:effectLst/>
                                <a:uLnTx/>
                                <a:uFillTx/>
                                <a:latin typeface="Cambria Math" panose="02040503050406030204" pitchFamily="18" charset="0"/>
                                <a:cs typeface="+mn-cs"/>
                              </a:rPr>
                              <m:t>𝜖</m:t>
                            </m:r>
                          </m:den>
                        </m:f>
                      </m:e>
                    </m:d>
                    <m:r>
                      <a:rPr kumimoji="1" lang="en-US" sz="2400" b="0" i="1" u="none" strike="noStrike" kern="1200" cap="none" spc="0" normalizeH="0" baseline="0" noProof="0" smtClean="0">
                        <a:ln>
                          <a:noFill/>
                        </a:ln>
                        <a:solidFill>
                          <a:srgbClr val="002060"/>
                        </a:solidFill>
                        <a:effectLst/>
                        <a:uLnTx/>
                        <a:uFillTx/>
                        <a:latin typeface="Cambria Math" panose="02040503050406030204" pitchFamily="18" charset="0"/>
                        <a:cs typeface="+mn-cs"/>
                      </a:rPr>
                      <m:t> </m:t>
                    </m:r>
                  </m:oMath>
                </a14:m>
                <a:r>
                  <a:rPr kumimoji="1" lang="en-US" sz="2400" b="0" i="0" u="none" strike="noStrike" kern="1200" cap="none" spc="0" normalizeH="0" baseline="0" noProof="0" dirty="0" smtClean="0">
                    <a:ln>
                      <a:noFill/>
                    </a:ln>
                    <a:solidFill>
                      <a:srgbClr val="002060"/>
                    </a:solidFill>
                    <a:effectLst/>
                    <a:uLnTx/>
                    <a:uFillTx/>
                    <a:latin typeface="Calibri"/>
                    <a:ea typeface="ＭＳ Ｐゴシック" pitchFamily="50" charset="-128"/>
                    <a:cs typeface="+mn-cs"/>
                  </a:rPr>
                  <a:t>this ϵ-approximates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solidFill>
                      <a:srgbClr val="002060"/>
                    </a:solidFill>
                    <a:latin typeface="Calibri"/>
                  </a:rPr>
                  <a:t>the </a:t>
                </a:r>
                <a:r>
                  <a:rPr kumimoji="1" lang="en-US" sz="2400" b="0" i="0" u="none" strike="noStrike" kern="1200" cap="none" spc="0" normalizeH="0" baseline="0" noProof="0" dirty="0" smtClean="0">
                    <a:ln>
                      <a:noFill/>
                    </a:ln>
                    <a:solidFill>
                      <a:srgbClr val="002060"/>
                    </a:solidFill>
                    <a:effectLst/>
                    <a:uLnTx/>
                    <a:uFillTx/>
                    <a:latin typeface="Calibri"/>
                    <a:ea typeface="ＭＳ Ｐゴシック" pitchFamily="50" charset="-128"/>
                    <a:cs typeface="+mn-cs"/>
                  </a:rPr>
                  <a:t>QFT and has quantum circuit complexity </a:t>
                </a:r>
                <a14:m>
                  <m:oMath xmlns:m="http://schemas.openxmlformats.org/officeDocument/2006/math">
                    <m:r>
                      <a:rPr kumimoji="1" lang="en-US" sz="2400" b="0" i="1" u="none" strike="noStrike" kern="1200" cap="none" spc="0" normalizeH="0" baseline="0" noProof="0" smtClean="0">
                        <a:ln>
                          <a:noFill/>
                        </a:ln>
                        <a:solidFill>
                          <a:srgbClr val="002060"/>
                        </a:solidFill>
                        <a:effectLst/>
                        <a:uLnTx/>
                        <a:uFillTx/>
                        <a:latin typeface="Cambria Math" panose="02040503050406030204" pitchFamily="18" charset="0"/>
                        <a:cs typeface="+mn-cs"/>
                      </a:rPr>
                      <m:t>𝑂</m:t>
                    </m:r>
                    <m:d>
                      <m:dPr>
                        <m:ctrlPr>
                          <a:rPr kumimoji="1" lang="en-US" sz="2400" b="0" i="1" u="none" strike="noStrike" kern="1200" cap="none" spc="0" normalizeH="0" baseline="0" noProof="0" smtClean="0">
                            <a:ln>
                              <a:noFill/>
                            </a:ln>
                            <a:solidFill>
                              <a:srgbClr val="002060"/>
                            </a:solidFill>
                            <a:effectLst/>
                            <a:uLnTx/>
                            <a:uFillTx/>
                            <a:latin typeface="Cambria Math" panose="02040503050406030204" pitchFamily="18" charset="0"/>
                            <a:cs typeface="+mn-cs"/>
                          </a:rPr>
                        </m:ctrlPr>
                      </m:dPr>
                      <m:e>
                        <m:r>
                          <a:rPr kumimoji="1" lang="en-US" sz="2400" b="0" i="1" u="none" strike="noStrike" kern="1200" cap="none" spc="0" normalizeH="0" baseline="0" noProof="0" smtClean="0">
                            <a:ln>
                              <a:noFill/>
                            </a:ln>
                            <a:solidFill>
                              <a:srgbClr val="002060"/>
                            </a:solidFill>
                            <a:effectLst/>
                            <a:uLnTx/>
                            <a:uFillTx/>
                            <a:latin typeface="Cambria Math" panose="02040503050406030204" pitchFamily="18" charset="0"/>
                            <a:cs typeface="+mn-cs"/>
                          </a:rPr>
                          <m:t>𝑛</m:t>
                        </m:r>
                        <m:func>
                          <m:funcPr>
                            <m:ctrlPr>
                              <a:rPr kumimoji="1" lang="en-US" sz="2400" b="0" i="1" u="none" strike="noStrike" kern="1200" cap="none" spc="0" normalizeH="0" baseline="0" noProof="0" smtClean="0">
                                <a:ln>
                                  <a:noFill/>
                                </a:ln>
                                <a:solidFill>
                                  <a:srgbClr val="002060"/>
                                </a:solidFill>
                                <a:effectLst/>
                                <a:uLnTx/>
                                <a:uFillTx/>
                                <a:latin typeface="Cambria Math" panose="02040503050406030204" pitchFamily="18" charset="0"/>
                                <a:cs typeface="+mn-cs"/>
                              </a:rPr>
                            </m:ctrlPr>
                          </m:funcPr>
                          <m:fName>
                            <m:r>
                              <m:rPr>
                                <m:sty m:val="p"/>
                              </m:rPr>
                              <a:rPr kumimoji="1" lang="en-US" sz="2400" b="0" i="0" u="none" strike="noStrike" kern="1200" cap="none" spc="0" normalizeH="0" baseline="0" noProof="0" smtClean="0">
                                <a:ln>
                                  <a:noFill/>
                                </a:ln>
                                <a:solidFill>
                                  <a:srgbClr val="002060"/>
                                </a:solidFill>
                                <a:effectLst/>
                                <a:uLnTx/>
                                <a:uFillTx/>
                                <a:latin typeface="Cambria Math" panose="02040503050406030204" pitchFamily="18" charset="0"/>
                                <a:cs typeface="+mn-cs"/>
                              </a:rPr>
                              <m:t>log</m:t>
                            </m:r>
                          </m:fName>
                          <m:e>
                            <m:d>
                              <m:dPr>
                                <m:ctrlPr>
                                  <a:rPr kumimoji="1" lang="en-US" sz="2400" b="0" i="1" u="none" strike="noStrike" kern="1200" cap="none" spc="0" normalizeH="0" baseline="0" noProof="0" smtClean="0">
                                    <a:ln>
                                      <a:noFill/>
                                    </a:ln>
                                    <a:solidFill>
                                      <a:srgbClr val="002060"/>
                                    </a:solidFill>
                                    <a:effectLst/>
                                    <a:uLnTx/>
                                    <a:uFillTx/>
                                    <a:latin typeface="Cambria Math" panose="02040503050406030204" pitchFamily="18" charset="0"/>
                                    <a:cs typeface="+mn-cs"/>
                                  </a:rPr>
                                </m:ctrlPr>
                              </m:dPr>
                              <m:e>
                                <m:r>
                                  <a:rPr kumimoji="1" lang="en-US" sz="2400" b="0" i="1" u="none" strike="noStrike" kern="1200" cap="none" spc="0" normalizeH="0" baseline="0" noProof="0" smtClean="0">
                                    <a:ln>
                                      <a:noFill/>
                                    </a:ln>
                                    <a:solidFill>
                                      <a:srgbClr val="002060"/>
                                    </a:solidFill>
                                    <a:effectLst/>
                                    <a:uLnTx/>
                                    <a:uFillTx/>
                                    <a:latin typeface="Cambria Math" panose="02040503050406030204" pitchFamily="18" charset="0"/>
                                    <a:cs typeface="+mn-cs"/>
                                  </a:rPr>
                                  <m:t>𝑛</m:t>
                                </m:r>
                              </m:e>
                            </m:d>
                          </m:e>
                        </m:func>
                        <m:r>
                          <a:rPr kumimoji="1" lang="en-US" sz="2400" b="0" i="1" u="none" strike="noStrike" kern="1200" cap="none" spc="0" normalizeH="0" baseline="0" noProof="0" smtClean="0">
                            <a:ln>
                              <a:noFill/>
                            </a:ln>
                            <a:solidFill>
                              <a:srgbClr val="002060"/>
                            </a:solidFill>
                            <a:effectLst/>
                            <a:uLnTx/>
                            <a:uFillTx/>
                            <a:latin typeface="Cambria Math" panose="02040503050406030204" pitchFamily="18" charset="0"/>
                            <a:cs typeface="+mn-cs"/>
                          </a:rPr>
                          <m:t>+</m:t>
                        </m:r>
                        <m:r>
                          <a:rPr kumimoji="1" lang="en-US" sz="2400" b="0" i="1" u="none" strike="noStrike" kern="1200" cap="none" spc="0" normalizeH="0" baseline="0" noProof="0" smtClean="0">
                            <a:ln>
                              <a:noFill/>
                            </a:ln>
                            <a:solidFill>
                              <a:srgbClr val="002060"/>
                            </a:solidFill>
                            <a:effectLst/>
                            <a:uLnTx/>
                            <a:uFillTx/>
                            <a:latin typeface="Cambria Math" panose="02040503050406030204" pitchFamily="18" charset="0"/>
                            <a:cs typeface="+mn-cs"/>
                          </a:rPr>
                          <m:t>𝑛</m:t>
                        </m:r>
                        <m:func>
                          <m:funcPr>
                            <m:ctrlPr>
                              <a:rPr kumimoji="1" lang="en-US" sz="2400" b="0" i="1" u="none" strike="noStrike" kern="1200" cap="none" spc="0" normalizeH="0" baseline="0" noProof="0" smtClean="0">
                                <a:ln>
                                  <a:noFill/>
                                </a:ln>
                                <a:solidFill>
                                  <a:srgbClr val="002060"/>
                                </a:solidFill>
                                <a:effectLst/>
                                <a:uLnTx/>
                                <a:uFillTx/>
                                <a:latin typeface="Cambria Math" panose="02040503050406030204" pitchFamily="18" charset="0"/>
                                <a:cs typeface="+mn-cs"/>
                              </a:rPr>
                            </m:ctrlPr>
                          </m:funcPr>
                          <m:fName>
                            <m:r>
                              <m:rPr>
                                <m:sty m:val="p"/>
                              </m:rPr>
                              <a:rPr kumimoji="1" lang="en-US" sz="2400" b="0" i="0" u="none" strike="noStrike" kern="1200" cap="none" spc="0" normalizeH="0" baseline="0" noProof="0" smtClean="0">
                                <a:ln>
                                  <a:noFill/>
                                </a:ln>
                                <a:solidFill>
                                  <a:srgbClr val="002060"/>
                                </a:solidFill>
                                <a:effectLst/>
                                <a:uLnTx/>
                                <a:uFillTx/>
                                <a:latin typeface="Cambria Math" panose="02040503050406030204" pitchFamily="18" charset="0"/>
                                <a:cs typeface="+mn-cs"/>
                              </a:rPr>
                              <m:t>log</m:t>
                            </m:r>
                          </m:fName>
                          <m:e>
                            <m:d>
                              <m:dPr>
                                <m:ctrlPr>
                                  <a:rPr kumimoji="1" lang="en-US" sz="2400" b="0" i="1" u="none" strike="noStrike" kern="1200" cap="none" spc="0" normalizeH="0" baseline="0" noProof="0" smtClean="0">
                                    <a:ln>
                                      <a:noFill/>
                                    </a:ln>
                                    <a:solidFill>
                                      <a:srgbClr val="002060"/>
                                    </a:solidFill>
                                    <a:effectLst/>
                                    <a:uLnTx/>
                                    <a:uFillTx/>
                                    <a:latin typeface="Cambria Math" panose="02040503050406030204" pitchFamily="18" charset="0"/>
                                    <a:cs typeface="+mn-cs"/>
                                  </a:rPr>
                                </m:ctrlPr>
                              </m:dPr>
                              <m:e>
                                <m:f>
                                  <m:fPr>
                                    <m:ctrlPr>
                                      <a:rPr kumimoji="1" lang="en-US" sz="2400" b="0" i="1" u="none" strike="noStrike" kern="1200" cap="none" spc="0" normalizeH="0" baseline="0" noProof="0" smtClean="0">
                                        <a:ln>
                                          <a:noFill/>
                                        </a:ln>
                                        <a:solidFill>
                                          <a:srgbClr val="002060"/>
                                        </a:solidFill>
                                        <a:effectLst/>
                                        <a:uLnTx/>
                                        <a:uFillTx/>
                                        <a:latin typeface="Cambria Math" panose="02040503050406030204" pitchFamily="18" charset="0"/>
                                        <a:cs typeface="+mn-cs"/>
                                      </a:rPr>
                                    </m:ctrlPr>
                                  </m:fPr>
                                  <m:num>
                                    <m:r>
                                      <a:rPr kumimoji="1" lang="en-US" sz="2400" b="0" i="1" u="none" strike="noStrike" kern="1200" cap="none" spc="0" normalizeH="0" baseline="0" noProof="0" smtClean="0">
                                        <a:ln>
                                          <a:noFill/>
                                        </a:ln>
                                        <a:solidFill>
                                          <a:srgbClr val="002060"/>
                                        </a:solidFill>
                                        <a:effectLst/>
                                        <a:uLnTx/>
                                        <a:uFillTx/>
                                        <a:latin typeface="Cambria Math" panose="02040503050406030204" pitchFamily="18" charset="0"/>
                                        <a:cs typeface="+mn-cs"/>
                                      </a:rPr>
                                      <m:t>1</m:t>
                                    </m:r>
                                  </m:num>
                                  <m:den>
                                    <m:r>
                                      <a:rPr kumimoji="1" lang="en-US" sz="2400" b="0" i="1" u="none" strike="noStrike" kern="1200" cap="none" spc="0" normalizeH="0" baseline="0" noProof="0" smtClean="0">
                                        <a:ln>
                                          <a:noFill/>
                                        </a:ln>
                                        <a:solidFill>
                                          <a:srgbClr val="002060"/>
                                        </a:solidFill>
                                        <a:effectLst/>
                                        <a:uLnTx/>
                                        <a:uFillTx/>
                                        <a:latin typeface="Cambria Math" panose="02040503050406030204" pitchFamily="18" charset="0"/>
                                        <a:cs typeface="+mn-cs"/>
                                      </a:rPr>
                                      <m:t>𝜖</m:t>
                                    </m:r>
                                  </m:den>
                                </m:f>
                              </m:e>
                            </m:d>
                          </m:e>
                        </m:func>
                      </m:e>
                    </m:d>
                    <m:r>
                      <a:rPr kumimoji="1" lang="en-US" sz="2400" b="0" i="1" u="none" strike="noStrike" kern="1200" cap="none" spc="0" normalizeH="0" baseline="0" noProof="0" smtClean="0">
                        <a:ln>
                          <a:noFill/>
                        </a:ln>
                        <a:solidFill>
                          <a:srgbClr val="002060"/>
                        </a:solidFill>
                        <a:effectLst/>
                        <a:uLnTx/>
                        <a:uFillTx/>
                        <a:latin typeface="Cambria Math" panose="02040503050406030204" pitchFamily="18" charset="0"/>
                        <a:cs typeface="+mn-cs"/>
                      </a:rPr>
                      <m:t>.</m:t>
                    </m:r>
                  </m:oMath>
                </a14:m>
                <a:r>
                  <a:rPr kumimoji="1" lang="en-US" sz="2400" b="0" i="0" u="none" strike="noStrike" kern="1200" cap="none" spc="0" normalizeH="0" baseline="0" noProof="0" dirty="0" smtClean="0">
                    <a:ln>
                      <a:noFill/>
                    </a:ln>
                    <a:solidFill>
                      <a:srgbClr val="002060"/>
                    </a:solidFill>
                    <a:effectLst/>
                    <a:uLnTx/>
                    <a:uFillTx/>
                    <a:latin typeface="Calibri"/>
                    <a:ea typeface="ＭＳ Ｐゴシック" pitchFamily="50"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smtClean="0">
                    <a:ln>
                      <a:noFill/>
                    </a:ln>
                    <a:solidFill>
                      <a:srgbClr val="002060"/>
                    </a:solidFill>
                    <a:effectLst/>
                    <a:uLnTx/>
                    <a:uFillTx/>
                    <a:latin typeface="Calibri"/>
                    <a:ea typeface="ＭＳ Ｐゴシック" pitchFamily="50" charset="-128"/>
                    <a:cs typeface="+mn-cs"/>
                  </a:rPr>
                  <a:t> </a:t>
                </a:r>
                <a:endParaRPr kumimoji="1" lang="en-US" sz="2400" b="1" i="1" u="none" strike="noStrike" kern="1200" cap="none" spc="0" normalizeH="0" baseline="0" noProof="0" dirty="0">
                  <a:ln>
                    <a:noFill/>
                  </a:ln>
                  <a:solidFill>
                    <a:srgbClr val="002060"/>
                  </a:solidFill>
                  <a:effectLst/>
                  <a:uLnTx/>
                  <a:uFillTx/>
                  <a:latin typeface="Calibri"/>
                  <a:ea typeface="ＭＳ Ｐゴシック" pitchFamily="50" charset="-128"/>
                  <a:cs typeface="+mn-cs"/>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83224" y="5318097"/>
                <a:ext cx="9207329" cy="1567096"/>
              </a:xfrm>
              <a:prstGeom prst="rect">
                <a:avLst/>
              </a:prstGeom>
              <a:blipFill>
                <a:blip r:embed="rId4"/>
                <a:stretch>
                  <a:fillRect l="-993"/>
                </a:stretch>
              </a:blipFill>
            </p:spPr>
            <p:txBody>
              <a:bodyPr/>
              <a:lstStyle/>
              <a:p>
                <a:r>
                  <a:rPr lang="en-US">
                    <a:noFill/>
                  </a:rPr>
                  <a:t> </a:t>
                </a:r>
              </a:p>
            </p:txBody>
          </p:sp>
        </mc:Fallback>
      </mc:AlternateContent>
    </p:spTree>
    <p:extLst>
      <p:ext uri="{BB962C8B-B14F-4D97-AF65-F5344CB8AC3E}">
        <p14:creationId xmlns:p14="http://schemas.microsoft.com/office/powerpoint/2010/main" val="390597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9900CC"/>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01929" y="2667000"/>
            <a:ext cx="8740142" cy="1796217"/>
          </a:xfrm>
          <a:noFill/>
        </p:spPr>
        <p:txBody>
          <a:bodyPr/>
          <a:lstStyle/>
          <a:p>
            <a:r>
              <a:rPr lang="en-US" sz="6600" dirty="0" smtClean="0">
                <a:solidFill>
                  <a:schemeClr val="tx1"/>
                </a:solidFill>
              </a:rPr>
              <a:t>Shor: factoring</a:t>
            </a:r>
            <a:br>
              <a:rPr lang="en-US" sz="6600" dirty="0" smtClean="0">
                <a:solidFill>
                  <a:schemeClr val="tx1"/>
                </a:solidFill>
              </a:rPr>
            </a:br>
            <a:endParaRPr lang="en-US" sz="6600" dirty="0">
              <a:solidFill>
                <a:schemeClr val="tx1"/>
              </a:solidFill>
            </a:endParaRPr>
          </a:p>
        </p:txBody>
      </p:sp>
    </p:spTree>
    <p:extLst>
      <p:ext uri="{BB962C8B-B14F-4D97-AF65-F5344CB8AC3E}">
        <p14:creationId xmlns:p14="http://schemas.microsoft.com/office/powerpoint/2010/main" val="30781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4CC5F2-25AE-420E-AD51-D214DFC81776}" type="slidenum">
              <a:rPr kumimoji="1" lang="en-US" altLang="ja-JP" sz="1800" b="1" i="0" u="none" strike="noStrike" kern="1200" cap="none" spc="0" normalizeH="0" baseline="0" noProof="0">
                <a:ln>
                  <a:noFill/>
                </a:ln>
                <a:solidFill>
                  <a:srgbClr val="000000"/>
                </a:solidFill>
                <a:effectLst/>
                <a:uLnTx/>
                <a:uFillTx/>
                <a:latin typeface="Arial" charset="0"/>
                <a:ea typeface="ＭＳ Ｐゴシック" pitchFamily="50" charset="-128"/>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1" lang="en-US" altLang="ja-JP" sz="1800" b="1" i="0" u="none" strike="noStrike" kern="1200" cap="none" spc="0" normalizeH="0" baseline="0" noProof="0" dirty="0">
              <a:ln>
                <a:noFill/>
              </a:ln>
              <a:solidFill>
                <a:srgbClr val="000000"/>
              </a:solidFill>
              <a:effectLst/>
              <a:uLnTx/>
              <a:uFillTx/>
              <a:latin typeface="Arial" charset="0"/>
              <a:ea typeface="ＭＳ Ｐゴシック" pitchFamily="50" charset="-128"/>
            </a:endParaRPr>
          </a:p>
        </p:txBody>
      </p:sp>
      <p:sp>
        <p:nvSpPr>
          <p:cNvPr id="6" name="Date Placeholder 5"/>
          <p:cNvSpPr>
            <a:spLocks noGrp="1"/>
          </p:cNvSpPr>
          <p:nvPr>
            <p:ph type="dt" sz="half"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srgbClr val="000000"/>
                </a:solidFill>
                <a:effectLst/>
                <a:uLnTx/>
                <a:uFillTx/>
                <a:latin typeface="Arial" charset="0"/>
                <a:ea typeface="ＭＳ Ｐゴシック" pitchFamily="50" charset="-128"/>
              </a:rPr>
              <a:t>January 26, 2016</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pitchFamily="50" charset="-128"/>
            </a:endParaRPr>
          </a:p>
        </p:txBody>
      </p:sp>
      <p:sp>
        <p:nvSpPr>
          <p:cNvPr id="7" name="Footer Placeholder 6"/>
          <p:cNvSpPr>
            <a:spLocks noGrp="1"/>
          </p:cNvSpPr>
          <p:nvPr>
            <p:ph type="ftr"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smtClean="0">
                <a:ln>
                  <a:noFill/>
                </a:ln>
                <a:solidFill>
                  <a:srgbClr val="000000"/>
                </a:solidFill>
                <a:effectLst/>
                <a:uLnTx/>
                <a:uFillTx/>
                <a:latin typeface="Arial" charset="0"/>
                <a:ea typeface="ＭＳ Ｐゴシック" pitchFamily="50" charset="-128"/>
              </a:rPr>
              <a:t>M. Roetteler</a:t>
            </a:r>
            <a:endParaRPr kumimoji="1" lang="en-US" altLang="ja-JP" sz="1600" b="1" i="0" u="none" strike="noStrike" kern="1200" cap="none" spc="0" normalizeH="0" baseline="0" noProof="0" dirty="0">
              <a:ln>
                <a:noFill/>
              </a:ln>
              <a:solidFill>
                <a:srgbClr val="000000"/>
              </a:solidFill>
              <a:effectLst/>
              <a:uLnTx/>
              <a:uFillTx/>
              <a:latin typeface="Arial" charset="0"/>
              <a:ea typeface="ＭＳ Ｐゴシック" pitchFamily="50" charset="-128"/>
            </a:endParaRPr>
          </a:p>
        </p:txBody>
      </p:sp>
      <p:sp>
        <p:nvSpPr>
          <p:cNvPr id="547842" name="Rectangle 2"/>
          <p:cNvSpPr>
            <a:spLocks noGrp="1" noChangeArrowheads="1"/>
          </p:cNvSpPr>
          <p:nvPr>
            <p:ph type="title"/>
          </p:nvPr>
        </p:nvSpPr>
        <p:spPr>
          <a:xfrm>
            <a:off x="381000" y="152400"/>
            <a:ext cx="8458200" cy="609600"/>
          </a:xfrm>
        </p:spPr>
        <p:txBody>
          <a:bodyPr/>
          <a:lstStyle/>
          <a:p>
            <a:r>
              <a:rPr lang="en-US" sz="4400" dirty="0">
                <a:solidFill>
                  <a:srgbClr val="002060"/>
                </a:solidFill>
                <a:latin typeface="Calibri" pitchFamily="34" charset="0"/>
              </a:rPr>
              <a:t>The </a:t>
            </a:r>
            <a:r>
              <a:rPr lang="en-US" sz="4400" dirty="0" smtClean="0">
                <a:solidFill>
                  <a:srgbClr val="002060"/>
                </a:solidFill>
                <a:latin typeface="Calibri" pitchFamily="34" charset="0"/>
              </a:rPr>
              <a:t>integer factorization problem</a:t>
            </a:r>
            <a:endParaRPr lang="en-US" sz="4400" dirty="0">
              <a:solidFill>
                <a:srgbClr val="002060"/>
              </a:solidFill>
              <a:latin typeface="Calibri" pitchFamily="34" charset="0"/>
            </a:endParaRPr>
          </a:p>
        </p:txBody>
      </p:sp>
      <p:sp>
        <p:nvSpPr>
          <p:cNvPr id="547843" name="Rectangle 3"/>
          <p:cNvSpPr>
            <a:spLocks noGrp="1" noChangeArrowheads="1"/>
          </p:cNvSpPr>
          <p:nvPr>
            <p:ph type="body" sz="half" idx="1"/>
          </p:nvPr>
        </p:nvSpPr>
        <p:spPr>
          <a:xfrm>
            <a:off x="914400" y="996950"/>
            <a:ext cx="7681913" cy="5099050"/>
          </a:xfrm>
        </p:spPr>
        <p:txBody>
          <a:bodyPr/>
          <a:lstStyle/>
          <a:p>
            <a:r>
              <a:rPr lang="en-US" b="1" dirty="0">
                <a:latin typeface="Calibri" panose="020F0502020204030204" pitchFamily="34" charset="0"/>
              </a:rPr>
              <a:t>Basic problem:</a:t>
            </a:r>
          </a:p>
          <a:p>
            <a:pPr lvl="1"/>
            <a:r>
              <a:rPr lang="en-US" sz="2000" dirty="0">
                <a:latin typeface="Calibri" panose="020F0502020204030204" pitchFamily="34" charset="0"/>
              </a:rPr>
              <a:t>Given a natural number N. Find a (prime) factor of N.</a:t>
            </a:r>
          </a:p>
          <a:p>
            <a:pPr lvl="1"/>
            <a:endParaRPr lang="en-US" sz="2000" dirty="0">
              <a:latin typeface="Calibri" panose="020F0502020204030204" pitchFamily="34" charset="0"/>
            </a:endParaRPr>
          </a:p>
          <a:p>
            <a:r>
              <a:rPr lang="en-US" b="1" dirty="0">
                <a:latin typeface="Calibri" panose="020F0502020204030204" pitchFamily="34" charset="0"/>
              </a:rPr>
              <a:t>Best known classical algorithm:</a:t>
            </a:r>
          </a:p>
          <a:p>
            <a:pPr lvl="1"/>
            <a:r>
              <a:rPr lang="en-US" sz="2000" dirty="0">
                <a:latin typeface="Calibri" panose="020F0502020204030204" pitchFamily="34" charset="0"/>
              </a:rPr>
              <a:t>The number field sieve has a complexity of</a:t>
            </a:r>
          </a:p>
          <a:p>
            <a:pPr>
              <a:buFontTx/>
              <a:buNone/>
            </a:pPr>
            <a:endParaRPr lang="en-US" dirty="0">
              <a:latin typeface="Calibri" panose="020F0502020204030204" pitchFamily="34" charset="0"/>
            </a:endParaRPr>
          </a:p>
          <a:p>
            <a:pPr>
              <a:buFontTx/>
              <a:buNone/>
            </a:pPr>
            <a:r>
              <a:rPr lang="en-US" dirty="0">
                <a:latin typeface="Calibri" panose="020F0502020204030204" pitchFamily="34" charset="0"/>
              </a:rPr>
              <a:t>	      </a:t>
            </a:r>
          </a:p>
          <a:p>
            <a:pPr>
              <a:buFontTx/>
              <a:buNone/>
            </a:pPr>
            <a:r>
              <a:rPr lang="en-US" dirty="0">
                <a:latin typeface="Calibri" panose="020F0502020204030204" pitchFamily="34" charset="0"/>
              </a:rPr>
              <a:t>          which is (sub)exponential in the number n = log N of bits. </a:t>
            </a:r>
          </a:p>
          <a:p>
            <a:endParaRPr lang="en-US" dirty="0">
              <a:latin typeface="Calibri" panose="020F0502020204030204" pitchFamily="34" charset="0"/>
            </a:endParaRPr>
          </a:p>
          <a:p>
            <a:r>
              <a:rPr lang="en-US" b="1" dirty="0">
                <a:latin typeface="Calibri" panose="020F0502020204030204" pitchFamily="34" charset="0"/>
              </a:rPr>
              <a:t>Factoring seems to be difficult:</a:t>
            </a:r>
          </a:p>
          <a:p>
            <a:pPr lvl="1"/>
            <a:r>
              <a:rPr lang="en-US" sz="2000" dirty="0">
                <a:latin typeface="Calibri" panose="020F0502020204030204" pitchFamily="34" charset="0"/>
              </a:rPr>
              <a:t>Problem has long tradition, many </a:t>
            </a:r>
            <a:r>
              <a:rPr lang="en-US" sz="2000" dirty="0" smtClean="0">
                <a:latin typeface="Calibri" panose="020F0502020204030204" pitchFamily="34" charset="0"/>
              </a:rPr>
              <a:t>people tried</a:t>
            </a:r>
            <a:r>
              <a:rPr lang="en-US" sz="2000" dirty="0">
                <a:latin typeface="Calibri" panose="020F0502020204030204" pitchFamily="34" charset="0"/>
              </a:rPr>
              <a:t>…</a:t>
            </a:r>
          </a:p>
          <a:p>
            <a:pPr lvl="1"/>
            <a:r>
              <a:rPr lang="en-US" sz="2000" dirty="0">
                <a:latin typeface="Calibri" panose="020F0502020204030204" pitchFamily="34" charset="0"/>
              </a:rPr>
              <a:t>RSA challenge (1991–2007)</a:t>
            </a:r>
          </a:p>
          <a:p>
            <a:pPr lvl="1"/>
            <a:r>
              <a:rPr lang="en-US" sz="2000" dirty="0" smtClean="0">
                <a:latin typeface="Calibri" panose="020F0502020204030204" pitchFamily="34" charset="0"/>
              </a:rPr>
              <a:t>But: there is no </a:t>
            </a:r>
            <a:r>
              <a:rPr lang="en-US" sz="2000" dirty="0">
                <a:latin typeface="Calibri" panose="020F0502020204030204" pitchFamily="34" charset="0"/>
              </a:rPr>
              <a:t>proof </a:t>
            </a:r>
            <a:r>
              <a:rPr lang="en-US" sz="2000" dirty="0" smtClean="0">
                <a:latin typeface="Calibri" panose="020F0502020204030204" pitchFamily="34" charset="0"/>
              </a:rPr>
              <a:t>known that </a:t>
            </a:r>
            <a:r>
              <a:rPr lang="en-US" sz="2000" dirty="0">
                <a:latin typeface="Calibri" panose="020F0502020204030204" pitchFamily="34" charset="0"/>
              </a:rPr>
              <a:t>there is no polynomial time algorithm for </a:t>
            </a:r>
            <a:r>
              <a:rPr lang="en-US" sz="2000" dirty="0" smtClean="0">
                <a:latin typeface="Calibri" panose="020F0502020204030204" pitchFamily="34" charset="0"/>
              </a:rPr>
              <a:t>factoring!</a:t>
            </a:r>
            <a:endParaRPr lang="en-US" sz="2000" dirty="0">
              <a:latin typeface="Calibri" panose="020F0502020204030204" pitchFamily="34" charset="0"/>
            </a:endParaRPr>
          </a:p>
        </p:txBody>
      </p:sp>
      <p:graphicFrame>
        <p:nvGraphicFramePr>
          <p:cNvPr id="547844" name="Object 4"/>
          <p:cNvGraphicFramePr>
            <a:graphicFrameLocks noGrp="1" noChangeAspect="1"/>
          </p:cNvGraphicFramePr>
          <p:nvPr>
            <p:ph sz="half" idx="2"/>
          </p:nvPr>
        </p:nvGraphicFramePr>
        <p:xfrm>
          <a:off x="1781175" y="2898775"/>
          <a:ext cx="5861050" cy="530225"/>
        </p:xfrm>
        <a:graphic>
          <a:graphicData uri="http://schemas.openxmlformats.org/presentationml/2006/ole">
            <mc:AlternateContent xmlns:mc="http://schemas.openxmlformats.org/markup-compatibility/2006">
              <mc:Choice xmlns:v="urn:schemas-microsoft-com:vml" Requires="v">
                <p:oleObj spid="_x0000_s10261" name="Equation" r:id="rId3" imgW="2527200" imgH="228600" progId="Equation.3">
                  <p:embed/>
                </p:oleObj>
              </mc:Choice>
              <mc:Fallback>
                <p:oleObj name="Equation" r:id="rId3" imgW="2527200" imgH="228600" progId="Equation.3">
                  <p:embed/>
                  <p:pic>
                    <p:nvPicPr>
                      <p:cNvPr id="54784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1175" y="2898775"/>
                        <a:ext cx="5861050" cy="53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812803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9346" name="Rectangle 2"/>
          <p:cNvSpPr>
            <a:spLocks noGrp="1" noChangeArrowheads="1"/>
          </p:cNvSpPr>
          <p:nvPr>
            <p:ph type="title"/>
          </p:nvPr>
        </p:nvSpPr>
        <p:spPr>
          <a:xfrm>
            <a:off x="228600" y="152400"/>
            <a:ext cx="8763000" cy="609600"/>
          </a:xfrm>
        </p:spPr>
        <p:txBody>
          <a:bodyPr/>
          <a:lstStyle/>
          <a:p>
            <a:r>
              <a:rPr lang="en-US" sz="4400" dirty="0" smtClean="0">
                <a:solidFill>
                  <a:srgbClr val="002060"/>
                </a:solidFill>
                <a:latin typeface="Calibri" pitchFamily="34" charset="0"/>
              </a:rPr>
              <a:t>Reducing factoring to period finding</a:t>
            </a:r>
            <a:endParaRPr lang="en-US" sz="4400" dirty="0">
              <a:solidFill>
                <a:srgbClr val="002060"/>
              </a:solidFill>
              <a:latin typeface="Calibri" pitchFamily="34" charset="0"/>
            </a:endParaRPr>
          </a:p>
        </p:txBody>
      </p:sp>
      <p:sp>
        <p:nvSpPr>
          <p:cNvPr id="569347" name="Rectangle 3"/>
          <p:cNvSpPr>
            <a:spLocks noGrp="1" noChangeArrowheads="1"/>
          </p:cNvSpPr>
          <p:nvPr>
            <p:ph type="body" idx="1"/>
          </p:nvPr>
        </p:nvSpPr>
        <p:spPr>
          <a:xfrm>
            <a:off x="644525" y="990600"/>
            <a:ext cx="8094663" cy="4800600"/>
          </a:xfrm>
        </p:spPr>
        <p:txBody>
          <a:bodyPr/>
          <a:lstStyle/>
          <a:p>
            <a:r>
              <a:rPr lang="en-US" sz="2400" b="1" dirty="0"/>
              <a:t>Modular exponentiation: </a:t>
            </a:r>
            <a:r>
              <a:rPr lang="en-US" sz="2400" dirty="0"/>
              <a:t>Let N be an integer and let a be in </a:t>
            </a:r>
            <a:r>
              <a:rPr lang="en-US" sz="2400" dirty="0" smtClean="0"/>
              <a:t>Z</a:t>
            </a:r>
            <a:r>
              <a:rPr lang="en-US" sz="2400" baseline="-25000" dirty="0" smtClean="0"/>
              <a:t>N</a:t>
            </a:r>
            <a:r>
              <a:rPr lang="en-US" sz="2400" dirty="0" smtClean="0"/>
              <a:t>. Modular </a:t>
            </a:r>
            <a:r>
              <a:rPr lang="en-US" sz="2400" dirty="0"/>
              <a:t>exponentiation is the map f(x) := a</a:t>
            </a:r>
            <a:r>
              <a:rPr lang="en-US" sz="2400" baseline="30000" dirty="0"/>
              <a:t>x</a:t>
            </a:r>
            <a:r>
              <a:rPr lang="en-US" sz="2400" dirty="0"/>
              <a:t> mod </a:t>
            </a:r>
            <a:r>
              <a:rPr lang="en-US" sz="2400" dirty="0" smtClean="0"/>
              <a:t>N.</a:t>
            </a:r>
          </a:p>
          <a:p>
            <a:endParaRPr lang="en-US" sz="1000" dirty="0" smtClean="0"/>
          </a:p>
          <a:p>
            <a:r>
              <a:rPr lang="en-US" sz="2400" b="1" dirty="0" smtClean="0"/>
              <a:t>Fact:</a:t>
            </a:r>
            <a:r>
              <a:rPr lang="en-US" sz="2400" dirty="0" smtClean="0"/>
              <a:t> The map f can be implemented in O(poly(log N)) ops.</a:t>
            </a:r>
          </a:p>
          <a:p>
            <a:r>
              <a:rPr lang="en-US" sz="2400" b="1" dirty="0" smtClean="0"/>
              <a:t>Fact:</a:t>
            </a:r>
            <a:r>
              <a:rPr lang="en-US" sz="2400" dirty="0" smtClean="0"/>
              <a:t> It </a:t>
            </a:r>
            <a:r>
              <a:rPr lang="en-US" sz="2400" dirty="0"/>
              <a:t>can be shown that it can also be implemented efficiently on a quantum </a:t>
            </a:r>
            <a:r>
              <a:rPr lang="en-US" sz="2400" dirty="0" smtClean="0"/>
              <a:t>computer.</a:t>
            </a:r>
          </a:p>
          <a:p>
            <a:r>
              <a:rPr lang="en-US" sz="2400" b="1" dirty="0" smtClean="0"/>
              <a:t>More facts</a:t>
            </a:r>
            <a:r>
              <a:rPr lang="en-US" sz="2400" b="1" dirty="0"/>
              <a:t>:</a:t>
            </a:r>
            <a:r>
              <a:rPr lang="en-US" sz="2400" dirty="0"/>
              <a:t> </a:t>
            </a:r>
          </a:p>
          <a:p>
            <a:pPr lvl="1"/>
            <a:r>
              <a:rPr lang="en-US" sz="2400" dirty="0"/>
              <a:t>Recall that the order of a is defined as the smallest integer r such that </a:t>
            </a:r>
            <a:r>
              <a:rPr lang="en-US" sz="2400" dirty="0"/>
              <a:t>a</a:t>
            </a:r>
            <a:r>
              <a:rPr lang="en-US" sz="2400" baseline="30000" dirty="0"/>
              <a:t>r</a:t>
            </a:r>
            <a:r>
              <a:rPr lang="en-US" sz="2400" dirty="0"/>
              <a:t> = 1 mod N.</a:t>
            </a:r>
          </a:p>
          <a:p>
            <a:pPr lvl="1"/>
            <a:r>
              <a:rPr lang="en-US" sz="2400" dirty="0"/>
              <a:t>The function f(x) := a</a:t>
            </a:r>
            <a:r>
              <a:rPr lang="en-US" sz="2400" baseline="30000" dirty="0"/>
              <a:t>x</a:t>
            </a:r>
            <a:r>
              <a:rPr lang="en-US" sz="2400" dirty="0"/>
              <a:t> mod N is periodic with period r equal to the order of a, </a:t>
            </a:r>
            <a:r>
              <a:rPr lang="en-US" sz="2400" dirty="0"/>
              <a:t>i</a:t>
            </a:r>
            <a:r>
              <a:rPr lang="en-US" sz="2400" dirty="0"/>
              <a:t>. e., f (x) = f (x + r) for all x.</a:t>
            </a:r>
          </a:p>
          <a:p>
            <a:pPr lvl="1"/>
            <a:r>
              <a:rPr lang="en-US" sz="2400" dirty="0"/>
              <a:t>The problem of factoring N can be reduced to period finding for modular exponentiation f (for random a).</a:t>
            </a:r>
          </a:p>
          <a:p>
            <a:endParaRPr lang="en-US" b="1" dirty="0"/>
          </a:p>
        </p:txBody>
      </p:sp>
      <p:sp>
        <p:nvSpPr>
          <p:cNvPr id="7" name="Date Placeholder 1"/>
          <p:cNvSpPr>
            <a:spLocks noGrp="1"/>
          </p:cNvSpPr>
          <p:nvPr>
            <p:ph type="dt" sz="half" idx="10"/>
          </p:nvPr>
        </p:nvSpPr>
        <p:spPr>
          <a:xfrm>
            <a:off x="457200" y="6492875"/>
            <a:ext cx="2133600" cy="365125"/>
          </a:xfrm>
          <a:noFill/>
        </p:spPr>
        <p:txBody>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prstClr val="black">
                    <a:tint val="75000"/>
                  </a:prstClr>
                </a:solidFill>
                <a:effectLst/>
                <a:uLnTx/>
                <a:uFillTx/>
                <a:latin typeface="Arial" charset="0"/>
                <a:ea typeface="ＭＳ Ｐゴシック" pitchFamily="50" charset="-128"/>
                <a:cs typeface="+mn-cs"/>
              </a:rPr>
              <a:t>January 26, 2016</a:t>
            </a:r>
          </a:p>
        </p:txBody>
      </p:sp>
      <p:sp>
        <p:nvSpPr>
          <p:cNvPr id="8" name="Slide Number Placeholder 3"/>
          <p:cNvSpPr>
            <a:spLocks noGrp="1"/>
          </p:cNvSpPr>
          <p:nvPr>
            <p:ph type="sldNum" sz="quarter" idx="12"/>
          </p:nvPr>
        </p:nvSpPr>
        <p:spPr>
          <a:xfrm>
            <a:off x="6553200" y="6492875"/>
            <a:ext cx="2133600" cy="365125"/>
          </a:xfrm>
          <a:noFill/>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E7234232-8A3E-4A55-9C2F-8A611C287DD2}" type="slidenum">
              <a:rPr kumimoji="1" lang="en-US" sz="1200" b="0" i="0" u="none" strike="noStrike" kern="1200" cap="none" spc="0" normalizeH="0" baseline="0" noProof="0" smtClean="0">
                <a:ln>
                  <a:noFill/>
                </a:ln>
                <a:solidFill>
                  <a:prstClr val="black">
                    <a:tint val="75000"/>
                  </a:prstClr>
                </a:solidFill>
                <a:effectLst/>
                <a:uLnTx/>
                <a:uFillTx/>
                <a:latin typeface="Arial" charset="0"/>
                <a:ea typeface="ＭＳ Ｐゴシック" pitchFamily="50"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27</a:t>
            </a:fld>
            <a:endParaRPr kumimoji="1" lang="en-US" sz="1200" b="0" i="0" u="none" strike="noStrike" kern="1200" cap="none" spc="0" normalizeH="0" baseline="0" noProof="0" dirty="0" smtClean="0">
              <a:ln>
                <a:noFill/>
              </a:ln>
              <a:solidFill>
                <a:prstClr val="black">
                  <a:tint val="75000"/>
                </a:prstClr>
              </a:solidFill>
              <a:effectLst/>
              <a:uLnTx/>
              <a:uFillTx/>
              <a:latin typeface="Arial" charset="0"/>
              <a:ea typeface="ＭＳ Ｐゴシック" pitchFamily="50" charset="-128"/>
              <a:cs typeface="+mn-cs"/>
            </a:endParaRPr>
          </a:p>
        </p:txBody>
      </p:sp>
      <p:sp>
        <p:nvSpPr>
          <p:cNvPr id="9" name="Footer Placeholder 14"/>
          <p:cNvSpPr>
            <a:spLocks noGrp="1"/>
          </p:cNvSpPr>
          <p:nvPr>
            <p:ph type="ftr" sz="quarter" idx="11"/>
          </p:nvPr>
        </p:nvSpPr>
        <p:spPr>
          <a:xfrm>
            <a:off x="3200400" y="6492875"/>
            <a:ext cx="28956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8134238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lide Number Placeholder 5"/>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89D49D-4523-4127-B825-D3C66A5777DD}" type="slidenum">
              <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1" lang="en-US" altLang="ja-JP" sz="12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8" name="Date Placeholder 6"/>
          <p:cNvSpPr>
            <a:spLocks noGrp="1"/>
          </p:cNvSpPr>
          <p:nvPr>
            <p:ph type="dt" sz="half"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rPr>
              <a:t>January 26, 2016</a:t>
            </a:r>
            <a:endParaRPr kumimoji="1" lang="en-US" altLang="ja-JP" sz="12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9" name="Footer Placeholder 7"/>
          <p:cNvSpPr>
            <a:spLocks noGrp="1"/>
          </p:cNvSpPr>
          <p:nvPr>
            <p:ph type="ftr"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rPr>
              <a:t>M. Roetteler</a:t>
            </a:r>
            <a:endParaRPr kumimoji="1" lang="en-US" altLang="ja-JP" sz="12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570370" name="Rectangle 2"/>
          <p:cNvSpPr>
            <a:spLocks noGrp="1" noChangeArrowheads="1"/>
          </p:cNvSpPr>
          <p:nvPr>
            <p:ph type="title"/>
          </p:nvPr>
        </p:nvSpPr>
        <p:spPr>
          <a:xfrm>
            <a:off x="1143000" y="228600"/>
            <a:ext cx="7315200" cy="609600"/>
          </a:xfrm>
        </p:spPr>
        <p:txBody>
          <a:bodyPr/>
          <a:lstStyle/>
          <a:p>
            <a:r>
              <a:rPr lang="en-US" sz="4400" dirty="0">
                <a:solidFill>
                  <a:srgbClr val="002060"/>
                </a:solidFill>
                <a:latin typeface="Calibri" pitchFamily="34" charset="0"/>
              </a:rPr>
              <a:t>Setting up a </a:t>
            </a:r>
            <a:r>
              <a:rPr lang="en-US" sz="4400" dirty="0" smtClean="0">
                <a:solidFill>
                  <a:srgbClr val="002060"/>
                </a:solidFill>
                <a:latin typeface="Calibri" pitchFamily="34" charset="0"/>
              </a:rPr>
              <a:t>periodic state</a:t>
            </a:r>
            <a:endParaRPr lang="en-US" sz="4400" dirty="0">
              <a:solidFill>
                <a:srgbClr val="002060"/>
              </a:solidFill>
              <a:latin typeface="Calibri" pitchFamily="34" charset="0"/>
            </a:endParaRPr>
          </a:p>
        </p:txBody>
      </p:sp>
      <p:sp>
        <p:nvSpPr>
          <p:cNvPr id="570371" name="Rectangle 3"/>
          <p:cNvSpPr>
            <a:spLocks noGrp="1" noChangeArrowheads="1"/>
          </p:cNvSpPr>
          <p:nvPr>
            <p:ph type="body" sz="half" idx="1"/>
          </p:nvPr>
        </p:nvSpPr>
        <p:spPr>
          <a:xfrm>
            <a:off x="921543" y="999332"/>
            <a:ext cx="7758113" cy="4800600"/>
          </a:xfrm>
        </p:spPr>
        <p:txBody>
          <a:bodyPr/>
          <a:lstStyle/>
          <a:p>
            <a:r>
              <a:rPr lang="en-US" sz="2400" b="1" dirty="0"/>
              <a:t>Observation:</a:t>
            </a:r>
            <a:r>
              <a:rPr lang="en-US" sz="2400" dirty="0"/>
              <a:t> The function f(x) = a</a:t>
            </a:r>
            <a:r>
              <a:rPr lang="en-US" sz="2400" baseline="30000" dirty="0"/>
              <a:t>x</a:t>
            </a:r>
            <a:r>
              <a:rPr lang="en-US" sz="2400" dirty="0"/>
              <a:t> mod N is periodic and has period length r, </a:t>
            </a:r>
            <a:r>
              <a:rPr lang="en-US" sz="2400" dirty="0"/>
              <a:t>i</a:t>
            </a:r>
            <a:r>
              <a:rPr lang="en-US" sz="2400" dirty="0"/>
              <a:t>. e., f (x) = f (x + r) for all inputs x.</a:t>
            </a:r>
          </a:p>
          <a:p>
            <a:endParaRPr lang="en-US" sz="2400" dirty="0"/>
          </a:p>
          <a:p>
            <a:r>
              <a:rPr lang="en-US" sz="2400" b="1" dirty="0"/>
              <a:t>Example:</a:t>
            </a:r>
            <a:r>
              <a:rPr lang="en-US" sz="2400" dirty="0"/>
              <a:t> graph of the function f (x) = 2</a:t>
            </a:r>
            <a:r>
              <a:rPr lang="en-US" sz="2400" baseline="30000" dirty="0"/>
              <a:t>x</a:t>
            </a:r>
            <a:r>
              <a:rPr lang="en-US" sz="2400" dirty="0"/>
              <a:t> mod 165: </a:t>
            </a:r>
          </a:p>
          <a:p>
            <a:endParaRPr lang="en-US" sz="1800" dirty="0"/>
          </a:p>
        </p:txBody>
      </p:sp>
      <p:graphicFrame>
        <p:nvGraphicFramePr>
          <p:cNvPr id="570374" name="Object 6"/>
          <p:cNvGraphicFramePr>
            <a:graphicFrameLocks noGrp="1" noChangeAspect="1"/>
          </p:cNvGraphicFramePr>
          <p:nvPr>
            <p:ph sz="quarter" idx="2"/>
            <p:extLst>
              <p:ext uri="{D42A27DB-BD31-4B8C-83A1-F6EECF244321}">
                <p14:modId xmlns:p14="http://schemas.microsoft.com/office/powerpoint/2010/main" val="2284783306"/>
              </p:ext>
            </p:extLst>
          </p:nvPr>
        </p:nvGraphicFramePr>
        <p:xfrm>
          <a:off x="4955381" y="6068218"/>
          <a:ext cx="466725" cy="519113"/>
        </p:xfrm>
        <a:graphic>
          <a:graphicData uri="http://schemas.openxmlformats.org/presentationml/2006/ole">
            <mc:AlternateContent xmlns:mc="http://schemas.openxmlformats.org/markup-compatibility/2006">
              <mc:Choice xmlns:v="urn:schemas-microsoft-com:vml" Requires="v">
                <p:oleObj spid="_x0000_s9260" name="Equation" r:id="rId3" imgW="228600" imgH="253800" progId="Equation.3">
                  <p:embed/>
                </p:oleObj>
              </mc:Choice>
              <mc:Fallback>
                <p:oleObj name="Equation" r:id="rId3" imgW="228600" imgH="253800" progId="Equation.3">
                  <p:embed/>
                  <p:pic>
                    <p:nvPicPr>
                      <p:cNvPr id="570374"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5381" y="6068218"/>
                        <a:ext cx="466725" cy="519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70372" name="Picture 4"/>
          <p:cNvPicPr>
            <a:picLocks noChangeAspect="1" noChangeArrowheads="1"/>
          </p:cNvPicPr>
          <p:nvPr/>
        </p:nvPicPr>
        <p:blipFill>
          <a:blip r:embed="rId5" cstate="print"/>
          <a:srcRect/>
          <a:stretch>
            <a:fillRect/>
          </a:stretch>
        </p:blipFill>
        <p:spPr bwMode="auto">
          <a:xfrm>
            <a:off x="2747963" y="2803923"/>
            <a:ext cx="4414837" cy="3322637"/>
          </a:xfrm>
          <a:prstGeom prst="rect">
            <a:avLst/>
          </a:prstGeom>
          <a:noFill/>
          <a:ln w="9525" algn="ctr">
            <a:noFill/>
            <a:miter lim="800000"/>
            <a:headEnd/>
            <a:tailEnd/>
          </a:ln>
          <a:effectLst/>
        </p:spPr>
      </p:pic>
      <p:graphicFrame>
        <p:nvGraphicFramePr>
          <p:cNvPr id="570376" name="Object 8"/>
          <p:cNvGraphicFramePr>
            <a:graphicFrameLocks noGrp="1" noChangeAspect="1"/>
          </p:cNvGraphicFramePr>
          <p:nvPr>
            <p:ph sz="quarter" idx="3"/>
            <p:extLst>
              <p:ext uri="{D42A27DB-BD31-4B8C-83A1-F6EECF244321}">
                <p14:modId xmlns:p14="http://schemas.microsoft.com/office/powerpoint/2010/main" val="30005740"/>
              </p:ext>
            </p:extLst>
          </p:nvPr>
        </p:nvGraphicFramePr>
        <p:xfrm>
          <a:off x="1373188" y="4038600"/>
          <a:ext cx="1217612" cy="508000"/>
        </p:xfrm>
        <a:graphic>
          <a:graphicData uri="http://schemas.openxmlformats.org/presentationml/2006/ole">
            <mc:AlternateContent xmlns:mc="http://schemas.openxmlformats.org/markup-compatibility/2006">
              <mc:Choice xmlns:v="urn:schemas-microsoft-com:vml" Requires="v">
                <p:oleObj spid="_x0000_s9261" name="Equation" r:id="rId6" imgW="609480" imgH="253800" progId="Equation.3">
                  <p:embed/>
                </p:oleObj>
              </mc:Choice>
              <mc:Fallback>
                <p:oleObj name="Equation" r:id="rId6" imgW="609480" imgH="253800" progId="Equation.3">
                  <p:embed/>
                  <p:pic>
                    <p:nvPicPr>
                      <p:cNvPr id="570376"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3188" y="4038600"/>
                        <a:ext cx="1217612"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060419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4466" name="Rectangle 2"/>
          <p:cNvSpPr>
            <a:spLocks noGrp="1" noChangeArrowheads="1"/>
          </p:cNvSpPr>
          <p:nvPr>
            <p:ph type="title"/>
          </p:nvPr>
        </p:nvSpPr>
        <p:spPr>
          <a:xfrm>
            <a:off x="450574" y="152400"/>
            <a:ext cx="8382000" cy="609600"/>
          </a:xfrm>
        </p:spPr>
        <p:txBody>
          <a:bodyPr/>
          <a:lstStyle/>
          <a:p>
            <a:r>
              <a:rPr lang="en-US" sz="4400" dirty="0" smtClean="0">
                <a:solidFill>
                  <a:srgbClr val="002060"/>
                </a:solidFill>
                <a:latin typeface="Calibri" pitchFamily="34" charset="0"/>
              </a:rPr>
              <a:t>Shor’s algorithm for period finding</a:t>
            </a:r>
            <a:endParaRPr lang="en-US" sz="4400" dirty="0">
              <a:solidFill>
                <a:srgbClr val="002060"/>
              </a:solidFill>
              <a:latin typeface="Calibri" pitchFamily="34" charset="0"/>
            </a:endParaRPr>
          </a:p>
        </p:txBody>
      </p:sp>
      <p:pic>
        <p:nvPicPr>
          <p:cNvPr id="574468" name="Picture 4"/>
          <p:cNvPicPr>
            <a:picLocks noGrp="1" noChangeAspect="1" noChangeArrowheads="1"/>
          </p:cNvPicPr>
          <p:nvPr>
            <p:ph type="body" idx="1"/>
          </p:nvPr>
        </p:nvPicPr>
        <p:blipFill>
          <a:blip r:embed="rId2" cstate="print"/>
          <a:srcRect/>
          <a:stretch>
            <a:fillRect/>
          </a:stretch>
        </p:blipFill>
        <p:spPr>
          <a:xfrm>
            <a:off x="955675" y="1016000"/>
            <a:ext cx="7446963" cy="5146675"/>
          </a:xfrm>
          <a:noFill/>
          <a:ln/>
        </p:spPr>
      </p:pic>
      <p:sp>
        <p:nvSpPr>
          <p:cNvPr id="7" name="Date Placeholder 1"/>
          <p:cNvSpPr>
            <a:spLocks noGrp="1"/>
          </p:cNvSpPr>
          <p:nvPr>
            <p:ph type="dt" sz="half" idx="10"/>
          </p:nvPr>
        </p:nvSpPr>
        <p:spPr>
          <a:xfrm>
            <a:off x="457200" y="6492875"/>
            <a:ext cx="2133600" cy="365125"/>
          </a:xfrm>
          <a:noFill/>
        </p:spPr>
        <p:txBody>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prstClr val="black">
                    <a:tint val="75000"/>
                  </a:prstClr>
                </a:solidFill>
                <a:effectLst/>
                <a:uLnTx/>
                <a:uFillTx/>
                <a:latin typeface="Arial" charset="0"/>
                <a:ea typeface="ＭＳ Ｐゴシック" pitchFamily="50" charset="-128"/>
                <a:cs typeface="+mn-cs"/>
              </a:rPr>
              <a:t>January 26, 2016</a:t>
            </a:r>
          </a:p>
        </p:txBody>
      </p:sp>
      <p:sp>
        <p:nvSpPr>
          <p:cNvPr id="8" name="Slide Number Placeholder 3"/>
          <p:cNvSpPr>
            <a:spLocks noGrp="1"/>
          </p:cNvSpPr>
          <p:nvPr>
            <p:ph type="sldNum" sz="quarter" idx="12"/>
          </p:nvPr>
        </p:nvSpPr>
        <p:spPr>
          <a:xfrm>
            <a:off x="6553200" y="6492875"/>
            <a:ext cx="2133600" cy="365125"/>
          </a:xfrm>
          <a:noFill/>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E7234232-8A3E-4A55-9C2F-8A611C287DD2}" type="slidenum">
              <a:rPr kumimoji="1" lang="en-US" sz="1200" b="0" i="0" u="none" strike="noStrike" kern="1200" cap="none" spc="0" normalizeH="0" baseline="0" noProof="0" smtClean="0">
                <a:ln>
                  <a:noFill/>
                </a:ln>
                <a:solidFill>
                  <a:prstClr val="black">
                    <a:tint val="75000"/>
                  </a:prstClr>
                </a:solidFill>
                <a:effectLst/>
                <a:uLnTx/>
                <a:uFillTx/>
                <a:latin typeface="Arial" charset="0"/>
                <a:ea typeface="ＭＳ Ｐゴシック" pitchFamily="50"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29</a:t>
            </a:fld>
            <a:endParaRPr kumimoji="1" lang="en-US" sz="1200" b="0" i="0" u="none" strike="noStrike" kern="1200" cap="none" spc="0" normalizeH="0" baseline="0" noProof="0" dirty="0" smtClean="0">
              <a:ln>
                <a:noFill/>
              </a:ln>
              <a:solidFill>
                <a:prstClr val="black">
                  <a:tint val="75000"/>
                </a:prstClr>
              </a:solidFill>
              <a:effectLst/>
              <a:uLnTx/>
              <a:uFillTx/>
              <a:latin typeface="Arial" charset="0"/>
              <a:ea typeface="ＭＳ Ｐゴシック" pitchFamily="50" charset="-128"/>
              <a:cs typeface="+mn-cs"/>
            </a:endParaRPr>
          </a:p>
        </p:txBody>
      </p:sp>
      <p:sp>
        <p:nvSpPr>
          <p:cNvPr id="9" name="Footer Placeholder 14"/>
          <p:cNvSpPr>
            <a:spLocks noGrp="1"/>
          </p:cNvSpPr>
          <p:nvPr>
            <p:ph type="ftr" sz="quarter" idx="11"/>
          </p:nvPr>
        </p:nvSpPr>
        <p:spPr>
          <a:xfrm>
            <a:off x="3200400" y="6492875"/>
            <a:ext cx="28956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661289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cstate="print"/>
          <a:srcRect/>
          <a:stretch>
            <a:fillRect/>
          </a:stretch>
        </p:blipFill>
        <p:spPr bwMode="auto">
          <a:xfrm>
            <a:off x="0" y="0"/>
            <a:ext cx="9165340" cy="6400800"/>
          </a:xfrm>
          <a:prstGeom prst="rect">
            <a:avLst/>
          </a:prstGeom>
          <a:noFill/>
          <a:ln w="9525">
            <a:noFill/>
            <a:miter lim="800000"/>
            <a:headEnd/>
            <a:tailEnd/>
          </a:ln>
        </p:spPr>
      </p:pic>
      <p:sp>
        <p:nvSpPr>
          <p:cNvPr id="9218" name="Date Placeholder 1"/>
          <p:cNvSpPr>
            <a:spLocks noGrp="1"/>
          </p:cNvSpPr>
          <p:nvPr>
            <p:ph type="dt" sz="half" idx="10"/>
          </p:nvPr>
        </p:nvSpPr>
        <p:spPr>
          <a:noFill/>
        </p:spPr>
        <p:txBody>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prstClr val="black">
                    <a:tint val="75000"/>
                  </a:prstClr>
                </a:solidFill>
                <a:effectLst/>
                <a:uLnTx/>
                <a:uFillTx/>
                <a:latin typeface="Arial" charset="0"/>
                <a:ea typeface="ＭＳ Ｐゴシック" pitchFamily="50" charset="-128"/>
                <a:cs typeface="+mn-cs"/>
              </a:rPr>
              <a:t>January 26, 2016</a:t>
            </a:r>
          </a:p>
        </p:txBody>
      </p:sp>
      <p:sp>
        <p:nvSpPr>
          <p:cNvPr id="9220" name="Slide Number Placeholder 3"/>
          <p:cNvSpPr>
            <a:spLocks noGrp="1"/>
          </p:cNvSpPr>
          <p:nvPr>
            <p:ph type="sldNum" sz="quarter" idx="12"/>
          </p:nvPr>
        </p:nvSpPr>
        <p:spPr>
          <a:noFill/>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E7234232-8A3E-4A55-9C2F-8A611C287DD2}" type="slidenum">
              <a:rPr kumimoji="1" lang="en-US" sz="1200" b="0" i="0" u="none" strike="noStrike" kern="1200" cap="none" spc="0" normalizeH="0" baseline="0" noProof="0" smtClean="0">
                <a:ln>
                  <a:noFill/>
                </a:ln>
                <a:solidFill>
                  <a:prstClr val="black">
                    <a:tint val="75000"/>
                  </a:prstClr>
                </a:solidFill>
                <a:effectLst/>
                <a:uLnTx/>
                <a:uFillTx/>
                <a:latin typeface="Arial" charset="0"/>
                <a:ea typeface="ＭＳ Ｐゴシック" pitchFamily="50"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3</a:t>
            </a:fld>
            <a:endParaRPr kumimoji="1" lang="en-US" sz="1200" b="0" i="0" u="none" strike="noStrike" kern="1200" cap="none" spc="0" normalizeH="0" baseline="0" noProof="0" dirty="0" smtClean="0">
              <a:ln>
                <a:noFill/>
              </a:ln>
              <a:solidFill>
                <a:prstClr val="black">
                  <a:tint val="75000"/>
                </a:prstClr>
              </a:solidFill>
              <a:effectLst/>
              <a:uLnTx/>
              <a:uFillTx/>
              <a:latin typeface="Arial" charset="0"/>
              <a:ea typeface="ＭＳ Ｐゴシック" pitchFamily="50" charset="-128"/>
              <a:cs typeface="+mn-cs"/>
            </a:endParaRPr>
          </a:p>
        </p:txBody>
      </p:sp>
      <p:sp>
        <p:nvSpPr>
          <p:cNvPr id="9221" name="Rectangle 6"/>
          <p:cNvSpPr>
            <a:spLocks noGrp="1" noChangeArrowheads="1"/>
          </p:cNvSpPr>
          <p:nvPr>
            <p:ph type="body" idx="4294967295"/>
          </p:nvPr>
        </p:nvSpPr>
        <p:spPr>
          <a:xfrm>
            <a:off x="0" y="990600"/>
            <a:ext cx="6248400" cy="4800600"/>
          </a:xfrm>
        </p:spPr>
        <p:txBody>
          <a:bodyPr lIns="91440" tIns="45720" rIns="91440" bIns="45720"/>
          <a:lstStyle/>
          <a:p>
            <a:pPr lvl="1" eaLnBrk="1" hangingPunct="1">
              <a:lnSpc>
                <a:spcPct val="80000"/>
              </a:lnSpc>
            </a:pPr>
            <a:endParaRPr lang="en-US" sz="1600" dirty="0" smtClean="0"/>
          </a:p>
          <a:p>
            <a:pPr lvl="1" eaLnBrk="1" hangingPunct="1">
              <a:lnSpc>
                <a:spcPct val="80000"/>
              </a:lnSpc>
            </a:pPr>
            <a:endParaRPr lang="en-US" sz="1600" dirty="0" smtClean="0"/>
          </a:p>
        </p:txBody>
      </p:sp>
      <p:sp>
        <p:nvSpPr>
          <p:cNvPr id="15" name="Footer Placeholder 1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9" name="Rectangle 5"/>
          <p:cNvSpPr>
            <a:spLocks noChangeArrowheads="1"/>
          </p:cNvSpPr>
          <p:nvPr/>
        </p:nvSpPr>
        <p:spPr bwMode="auto">
          <a:xfrm>
            <a:off x="0" y="6391275"/>
            <a:ext cx="9144000" cy="466725"/>
          </a:xfrm>
          <a:prstGeom prst="rect">
            <a:avLst/>
          </a:prstGeom>
          <a:solidFill>
            <a:schemeClr val="tx1">
              <a:lumMod val="95000"/>
              <a:lumOff val="5000"/>
              <a:alpha val="30196"/>
            </a:schemeClr>
          </a:solidFill>
          <a:ln w="9525" algn="ctr">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6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10" name="Rectangle 2"/>
          <p:cNvSpPr txBox="1">
            <a:spLocks noChangeArrowheads="1"/>
          </p:cNvSpPr>
          <p:nvPr/>
        </p:nvSpPr>
        <p:spPr bwMode="auto">
          <a:xfrm>
            <a:off x="152400" y="0"/>
            <a:ext cx="8610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The power of quantum computing</a:t>
            </a:r>
            <a:endParaRPr kumimoji="0" lang="en-US" sz="4400" b="1"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spTree>
    <p:extLst>
      <p:ext uri="{BB962C8B-B14F-4D97-AF65-F5344CB8AC3E}">
        <p14:creationId xmlns:p14="http://schemas.microsoft.com/office/powerpoint/2010/main" val="8531392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6"/>
          <p:cNvSpPr>
            <a:spLocks noGrp="1" noChangeArrowheads="1"/>
          </p:cNvSpPr>
          <p:nvPr>
            <p:ph idx="1"/>
          </p:nvPr>
        </p:nvSpPr>
        <p:spPr/>
        <p:txBody>
          <a:bodyPr lIns="91440" tIns="45720" rIns="91440" bIns="45720"/>
          <a:lstStyle/>
          <a:p>
            <a:pPr lvl="1" eaLnBrk="1" hangingPunct="1">
              <a:lnSpc>
                <a:spcPct val="80000"/>
              </a:lnSpc>
            </a:pPr>
            <a:endParaRPr lang="en-US" sz="1600" dirty="0" smtClean="0"/>
          </a:p>
          <a:p>
            <a:pPr lvl="1" eaLnBrk="1" hangingPunct="1">
              <a:lnSpc>
                <a:spcPct val="80000"/>
              </a:lnSpc>
            </a:pPr>
            <a:endParaRPr lang="en-US" sz="1600" dirty="0" smtClean="0"/>
          </a:p>
        </p:txBody>
      </p:sp>
      <p:sp>
        <p:nvSpPr>
          <p:cNvPr id="14" name="Rectangle 3"/>
          <p:cNvSpPr txBox="1">
            <a:spLocks noChangeArrowheads="1"/>
          </p:cNvSpPr>
          <p:nvPr/>
        </p:nvSpPr>
        <p:spPr bwMode="auto">
          <a:xfrm>
            <a:off x="533400" y="685800"/>
            <a:ext cx="8153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80000"/>
              </a:lnSpc>
              <a:spcBef>
                <a:spcPct val="20000"/>
              </a:spcBef>
              <a:spcAft>
                <a:spcPct val="0"/>
              </a:spcAft>
              <a:buClrTx/>
              <a:buSzTx/>
              <a:buFontTx/>
              <a:buNone/>
              <a:tabLst/>
              <a:defRPr/>
            </a:pPr>
            <a:endParaRPr kumimoji="0" lang="en-US" sz="2000" b="0" i="0" u="none" strike="noStrike" kern="1200" cap="none" spc="0" normalizeH="0" baseline="0" noProof="0" dirty="0" smtClean="0">
              <a:ln>
                <a:noFill/>
              </a:ln>
              <a:solidFill>
                <a:srgbClr val="000000"/>
              </a:solidFill>
              <a:effectLst/>
              <a:uLnTx/>
              <a:uFillTx/>
              <a:latin typeface="Calibri"/>
              <a:ea typeface="ＭＳ Ｐゴシック" pitchFamily="50" charset="-128"/>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sz="2000" b="0" i="0" u="none" strike="noStrike" kern="1200" cap="none" spc="0" normalizeH="0" baseline="0" noProof="0" dirty="0" smtClean="0">
              <a:ln>
                <a:noFill/>
              </a:ln>
              <a:solidFill>
                <a:srgbClr val="000000"/>
              </a:solidFill>
              <a:effectLst/>
              <a:uLnTx/>
              <a:uFillTx/>
              <a:latin typeface="Calibri"/>
              <a:ea typeface="ＭＳ Ｐゴシック" pitchFamily="50" charset="-128"/>
              <a:cs typeface="+mn-cs"/>
            </a:endParaRPr>
          </a:p>
        </p:txBody>
      </p:sp>
      <p:sp>
        <p:nvSpPr>
          <p:cNvPr id="8" name="Rectangle 2"/>
          <p:cNvSpPr txBox="1">
            <a:spLocks noChangeArrowheads="1"/>
          </p:cNvSpPr>
          <p:nvPr/>
        </p:nvSpPr>
        <p:spPr bwMode="auto">
          <a:xfrm>
            <a:off x="457200" y="0"/>
            <a:ext cx="8229600" cy="639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rgbClr val="1F497D"/>
                </a:solidFill>
                <a:effectLst/>
                <a:uLnTx/>
                <a:uFillTx/>
                <a:latin typeface="Calibri"/>
                <a:ea typeface="ＭＳ Ｐゴシック" pitchFamily="50" charset="-128"/>
                <a:cs typeface="+mn-cs"/>
              </a:rPr>
              <a:t>Shor’s factoring algorithm</a:t>
            </a:r>
            <a:endParaRPr kumimoji="0" lang="en-US" sz="4400" b="1" i="0" u="none" strike="noStrike" kern="1200" cap="none" spc="0" normalizeH="0" baseline="0" noProof="0" dirty="0">
              <a:ln>
                <a:noFill/>
              </a:ln>
              <a:solidFill>
                <a:srgbClr val="1F497D"/>
              </a:solidFill>
              <a:effectLst/>
              <a:uLnTx/>
              <a:uFillTx/>
              <a:latin typeface="Calibri"/>
              <a:ea typeface="ＭＳ Ｐゴシック" pitchFamily="50" charset="-128"/>
              <a:cs typeface="+mn-cs"/>
            </a:endParaRPr>
          </a:p>
        </p:txBody>
      </p:sp>
      <p:sp>
        <p:nvSpPr>
          <p:cNvPr id="12" name="Date Placeholder 3"/>
          <p:cNvSpPr>
            <a:spLocks noGrp="1"/>
          </p:cNvSpPr>
          <p:nvPr>
            <p:ph type="dt" sz="half" idx="10"/>
          </p:nvPr>
        </p:nvSpPr>
        <p:spPr>
          <a:xfrm>
            <a:off x="483704" y="6492875"/>
            <a:ext cx="21336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900" b="0" i="0" u="none" strike="noStrike" kern="1200" cap="none" spc="0" normalizeH="0" baseline="0" noProof="0" dirty="0" smtClean="0">
                <a:ln>
                  <a:noFill/>
                </a:ln>
                <a:solidFill>
                  <a:prstClr val="black">
                    <a:tint val="75000"/>
                  </a:prstClr>
                </a:solidFill>
                <a:effectLst/>
                <a:uLnTx/>
                <a:uFillTx/>
                <a:latin typeface="Arial" charset="0"/>
                <a:ea typeface="ＭＳ Ｐゴシック" pitchFamily="50" charset="-128"/>
                <a:cs typeface="+mn-cs"/>
              </a:rPr>
              <a:t>January 26, 2016</a:t>
            </a:r>
            <a:endParaRPr kumimoji="1" lang="en-US" sz="900" b="0" i="0" u="none" strike="noStrike" kern="1200" cap="none" spc="0" normalizeH="0" baseline="0" noProof="0" dirty="0">
              <a:ln>
                <a:noFill/>
              </a:ln>
              <a:solidFill>
                <a:prstClr val="black">
                  <a:tint val="75000"/>
                </a:prstClr>
              </a:solidFill>
              <a:effectLst/>
              <a:uLnTx/>
              <a:uFillTx/>
              <a:latin typeface="Arial" charset="0"/>
              <a:ea typeface="ＭＳ Ｐゴシック" pitchFamily="50" charset="-128"/>
              <a:cs typeface="+mn-cs"/>
            </a:endParaRPr>
          </a:p>
        </p:txBody>
      </p:sp>
      <p:sp>
        <p:nvSpPr>
          <p:cNvPr id="13" name="Footer Placeholder 2"/>
          <p:cNvSpPr>
            <a:spLocks noGrp="1"/>
          </p:cNvSpPr>
          <p:nvPr>
            <p:ph type="ftr" sz="quarter" idx="11"/>
          </p:nvPr>
        </p:nvSpPr>
        <p:spPr>
          <a:xfrm>
            <a:off x="3150704" y="6492875"/>
            <a:ext cx="28956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900" b="0" i="0" u="none" strike="noStrike" kern="1200" cap="none" spc="0" normalizeH="0" baseline="0" noProof="0" dirty="0" smtClean="0">
                <a:ln>
                  <a:noFill/>
                </a:ln>
                <a:solidFill>
                  <a:prstClr val="black">
                    <a:tint val="75000"/>
                  </a:prstClr>
                </a:solidFill>
                <a:effectLst/>
                <a:uLnTx/>
                <a:uFillTx/>
                <a:latin typeface="Arial" charset="0"/>
                <a:ea typeface="ＭＳ Ｐゴシック" pitchFamily="50" charset="-128"/>
                <a:cs typeface="+mn-cs"/>
              </a:rPr>
              <a:t>M. Roetteler</a:t>
            </a:r>
            <a:endParaRPr kumimoji="1" lang="en-US" sz="900" b="0" i="0" u="none" strike="noStrike" kern="1200" cap="none" spc="0" normalizeH="0" baseline="0" noProof="0" dirty="0">
              <a:ln>
                <a:noFill/>
              </a:ln>
              <a:solidFill>
                <a:prstClr val="black">
                  <a:tint val="75000"/>
                </a:prstClr>
              </a:solidFill>
              <a:effectLst/>
              <a:uLnTx/>
              <a:uFillTx/>
              <a:latin typeface="Arial" charset="0"/>
              <a:ea typeface="ＭＳ Ｐゴシック" pitchFamily="50" charset="-128"/>
              <a:cs typeface="+mn-cs"/>
            </a:endParaRPr>
          </a:p>
        </p:txBody>
      </p:sp>
      <p:sp>
        <p:nvSpPr>
          <p:cNvPr id="16" name="Slide Number Placeholder 4"/>
          <p:cNvSpPr>
            <a:spLocks noGrp="1"/>
          </p:cNvSpPr>
          <p:nvPr>
            <p:ph type="sldNum" sz="quarter" idx="12"/>
          </p:nvPr>
        </p:nvSpPr>
        <p:spPr>
          <a:xfrm>
            <a:off x="6553200" y="6492875"/>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sz="900" b="0" i="0" u="none" strike="noStrike" kern="1200" cap="none" spc="0" normalizeH="0" baseline="0" noProof="0" dirty="0" smtClean="0">
                <a:ln>
                  <a:noFill/>
                </a:ln>
                <a:solidFill>
                  <a:prstClr val="black">
                    <a:tint val="75000"/>
                  </a:prstClr>
                </a:solidFill>
                <a:effectLst/>
                <a:uLnTx/>
                <a:uFillTx/>
                <a:latin typeface="Arial" charset="0"/>
                <a:ea typeface="ＭＳ Ｐゴシック" pitchFamily="50" charset="-128"/>
                <a:cs typeface="+mn-cs"/>
              </a:rPr>
              <a:t>60</a:t>
            </a:r>
            <a:endParaRPr kumimoji="1" lang="en-US" sz="900" b="0" i="0" u="none" strike="noStrike" kern="1200" cap="none" spc="0" normalizeH="0" baseline="0" noProof="0" dirty="0">
              <a:ln>
                <a:noFill/>
              </a:ln>
              <a:solidFill>
                <a:prstClr val="black">
                  <a:tint val="75000"/>
                </a:prstClr>
              </a:solidFill>
              <a:effectLst/>
              <a:uLnTx/>
              <a:uFillTx/>
              <a:latin typeface="Arial" charset="0"/>
              <a:ea typeface="ＭＳ Ｐゴシック" pitchFamily="50" charset="-128"/>
              <a:cs typeface="+mn-cs"/>
            </a:endParaRPr>
          </a:p>
        </p:txBody>
      </p:sp>
      <p:pic>
        <p:nvPicPr>
          <p:cNvPr id="2" name="Picture 1"/>
          <p:cNvPicPr>
            <a:picLocks noChangeAspect="1"/>
          </p:cNvPicPr>
          <p:nvPr/>
        </p:nvPicPr>
        <p:blipFill>
          <a:blip r:embed="rId2"/>
          <a:stretch>
            <a:fillRect/>
          </a:stretch>
        </p:blipFill>
        <p:spPr>
          <a:xfrm>
            <a:off x="665436" y="756443"/>
            <a:ext cx="7881015" cy="5736432"/>
          </a:xfrm>
          <a:prstGeom prst="rect">
            <a:avLst/>
          </a:prstGeom>
        </p:spPr>
      </p:pic>
    </p:spTree>
    <p:extLst>
      <p:ext uri="{BB962C8B-B14F-4D97-AF65-F5344CB8AC3E}">
        <p14:creationId xmlns:p14="http://schemas.microsoft.com/office/powerpoint/2010/main" val="12042396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Date Placeholder 1"/>
          <p:cNvSpPr>
            <a:spLocks noGrp="1"/>
          </p:cNvSpPr>
          <p:nvPr>
            <p:ph type="dt" sz="half" idx="10"/>
          </p:nvPr>
        </p:nvSpPr>
        <p:spPr>
          <a:noFill/>
        </p:spPr>
        <p:txBody>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prstClr val="black">
                    <a:tint val="75000"/>
                  </a:prstClr>
                </a:solidFill>
                <a:effectLst/>
                <a:uLnTx/>
                <a:uFillTx/>
                <a:latin typeface="Arial" charset="0"/>
                <a:ea typeface="ＭＳ Ｐゴシック" pitchFamily="50" charset="-128"/>
                <a:cs typeface="+mn-cs"/>
              </a:rPr>
              <a:t>January 26, 2016</a:t>
            </a:r>
          </a:p>
        </p:txBody>
      </p:sp>
      <p:sp>
        <p:nvSpPr>
          <p:cNvPr id="9221" name="Rectangle 6"/>
          <p:cNvSpPr>
            <a:spLocks noGrp="1" noChangeArrowheads="1"/>
          </p:cNvSpPr>
          <p:nvPr>
            <p:ph type="body" idx="4294967295"/>
          </p:nvPr>
        </p:nvSpPr>
        <p:spPr>
          <a:xfrm>
            <a:off x="0" y="990600"/>
            <a:ext cx="6248400" cy="4800600"/>
          </a:xfrm>
        </p:spPr>
        <p:txBody>
          <a:bodyPr lIns="91440" tIns="45720" rIns="91440" bIns="45720"/>
          <a:lstStyle/>
          <a:p>
            <a:pPr lvl="1" eaLnBrk="1" hangingPunct="1">
              <a:lnSpc>
                <a:spcPct val="80000"/>
              </a:lnSpc>
            </a:pPr>
            <a:endParaRPr lang="en-US" sz="1600" dirty="0" smtClean="0"/>
          </a:p>
          <a:p>
            <a:pPr lvl="1" eaLnBrk="1" hangingPunct="1">
              <a:lnSpc>
                <a:spcPct val="80000"/>
              </a:lnSpc>
            </a:pPr>
            <a:endParaRPr lang="en-US" sz="1600" dirty="0" smtClean="0"/>
          </a:p>
        </p:txBody>
      </p:sp>
      <p:pic>
        <p:nvPicPr>
          <p:cNvPr id="6" name="Picture 6" descr="DownHillSkier"/>
          <p:cNvPicPr>
            <a:picLocks noChangeAspect="1" noChangeArrowheads="1"/>
          </p:cNvPicPr>
          <p:nvPr/>
        </p:nvPicPr>
        <p:blipFill>
          <a:blip r:embed="rId2" cstate="print"/>
          <a:srcRect/>
          <a:stretch>
            <a:fillRect/>
          </a:stretch>
        </p:blipFill>
        <p:spPr bwMode="auto">
          <a:xfrm>
            <a:off x="0" y="0"/>
            <a:ext cx="9144000" cy="6429375"/>
          </a:xfrm>
          <a:prstGeom prst="rect">
            <a:avLst/>
          </a:prstGeom>
          <a:noFill/>
        </p:spPr>
      </p:pic>
      <p:sp>
        <p:nvSpPr>
          <p:cNvPr id="8" name="Rectangle 5"/>
          <p:cNvSpPr>
            <a:spLocks noChangeArrowheads="1"/>
          </p:cNvSpPr>
          <p:nvPr/>
        </p:nvSpPr>
        <p:spPr bwMode="auto">
          <a:xfrm>
            <a:off x="-1588" y="6391275"/>
            <a:ext cx="9144001" cy="466725"/>
          </a:xfrm>
          <a:prstGeom prst="rect">
            <a:avLst/>
          </a:prstGeom>
          <a:solidFill>
            <a:srgbClr val="800000">
              <a:alpha val="64000"/>
            </a:srgbClr>
          </a:solidFill>
          <a:ln w="9525" algn="ctr">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6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9" name="Rectangle 2"/>
          <p:cNvSpPr>
            <a:spLocks noGrp="1" noChangeArrowheads="1"/>
          </p:cNvSpPr>
          <p:nvPr>
            <p:ph type="title" idx="4294967295"/>
          </p:nvPr>
        </p:nvSpPr>
        <p:spPr>
          <a:xfrm>
            <a:off x="990600" y="5593770"/>
            <a:ext cx="7315200" cy="609600"/>
          </a:xfrm>
        </p:spPr>
        <p:txBody>
          <a:bodyPr/>
          <a:lstStyle/>
          <a:p>
            <a:r>
              <a:rPr lang="en-US" sz="2800" b="1" dirty="0" smtClean="0"/>
              <a:t>Quantum parallelism, Chuck Norris style</a:t>
            </a:r>
            <a:endParaRPr lang="en-US" sz="2800" b="1" dirty="0">
              <a:solidFill>
                <a:schemeClr val="tx1"/>
              </a:solidFill>
            </a:endParaRPr>
          </a:p>
        </p:txBody>
      </p:sp>
      <p:sp>
        <p:nvSpPr>
          <p:cNvPr id="10" name="Footer Placeholder 9"/>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11" name="Slide Number Placeholder 10"/>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B7496A-6294-4EA6-B43F-A48964E0DD6C}" type="slidenum">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5636317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C6D619-9A40-4D0A-A9BA-E3C19CDD9C96}" type="slidenum">
              <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1" lang="en-US" altLang="ja-JP" sz="12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28" name="Date Placeholder 4"/>
          <p:cNvSpPr>
            <a:spLocks noGrp="1"/>
          </p:cNvSpPr>
          <p:nvPr>
            <p:ph type="dt" sz="half"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rPr>
              <a:t>January 26, 2016</a:t>
            </a:r>
            <a:endParaRPr kumimoji="1" lang="en-US" altLang="ja-JP" sz="12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598018" name="Rectangle 2"/>
          <p:cNvSpPr>
            <a:spLocks noGrp="1" noChangeArrowheads="1"/>
          </p:cNvSpPr>
          <p:nvPr>
            <p:ph type="title"/>
          </p:nvPr>
        </p:nvSpPr>
        <p:spPr>
          <a:xfrm>
            <a:off x="152400" y="0"/>
            <a:ext cx="9144000" cy="609600"/>
          </a:xfrm>
        </p:spPr>
        <p:txBody>
          <a:bodyPr/>
          <a:lstStyle/>
          <a:p>
            <a:r>
              <a:rPr lang="en-US" sz="3200" dirty="0">
                <a:solidFill>
                  <a:srgbClr val="002060"/>
                </a:solidFill>
                <a:latin typeface="Calibri" pitchFamily="34" charset="0"/>
              </a:rPr>
              <a:t>Resource </a:t>
            </a:r>
            <a:r>
              <a:rPr lang="en-US" sz="3200" dirty="0" smtClean="0">
                <a:solidFill>
                  <a:srgbClr val="002060"/>
                </a:solidFill>
                <a:latin typeface="Calibri" pitchFamily="34" charset="0"/>
              </a:rPr>
              <a:t>Requirements: Shor’s Quantum Algorithm</a:t>
            </a:r>
            <a:endParaRPr lang="en-US" sz="3200" dirty="0">
              <a:solidFill>
                <a:srgbClr val="002060"/>
              </a:solidFill>
              <a:latin typeface="Calibri" pitchFamily="34" charset="0"/>
            </a:endParaRPr>
          </a:p>
        </p:txBody>
      </p:sp>
      <p:sp>
        <p:nvSpPr>
          <p:cNvPr id="598020" name="Text Box 4"/>
          <p:cNvSpPr txBox="1">
            <a:spLocks noChangeArrowheads="1"/>
          </p:cNvSpPr>
          <p:nvPr/>
        </p:nvSpPr>
        <p:spPr bwMode="auto">
          <a:xfrm>
            <a:off x="879475" y="1222375"/>
            <a:ext cx="7634288" cy="214313"/>
          </a:xfrm>
          <a:prstGeom prst="rect">
            <a:avLst/>
          </a:prstGeom>
          <a:noFill/>
          <a:ln w="9525" algn="ctr">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800" b="0" i="0" u="none" strike="noStrike" kern="1200" cap="none" spc="0" normalizeH="0" baseline="0" noProof="0" dirty="0" smtClean="0">
              <a:ln>
                <a:noFill/>
              </a:ln>
              <a:solidFill>
                <a:srgbClr val="000000"/>
              </a:solidFill>
              <a:effectLst/>
              <a:uLnTx/>
              <a:uFillTx/>
              <a:latin typeface="Arial" pitchFamily="34" charset="0"/>
              <a:ea typeface="ＭＳ Ｐゴシック"/>
              <a:cs typeface="+mn-cs"/>
            </a:endParaRPr>
          </a:p>
        </p:txBody>
      </p:sp>
      <p:sp>
        <p:nvSpPr>
          <p:cNvPr id="598021" name="Rectangle 5"/>
          <p:cNvSpPr>
            <a:spLocks noChangeArrowheads="1"/>
          </p:cNvSpPr>
          <p:nvPr/>
        </p:nvSpPr>
        <p:spPr bwMode="auto">
          <a:xfrm>
            <a:off x="357188" y="685800"/>
            <a:ext cx="8412162" cy="5224462"/>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90000"/>
              </a:lnSpc>
              <a:spcBef>
                <a:spcPct val="20000"/>
              </a:spcBef>
              <a:spcAft>
                <a:spcPct val="0"/>
              </a:spcAft>
              <a:buClr>
                <a:srgbClr val="FF0000"/>
              </a:buClr>
              <a:buSzTx/>
              <a:buFontTx/>
              <a:buChar char="•"/>
              <a:tabLst/>
              <a:defRPr/>
            </a:pPr>
            <a:r>
              <a:rPr kumimoji="1" lang="en-US" sz="2000" b="1" i="0" u="none" strike="noStrike" kern="1200" cap="none" spc="0" normalizeH="0" baseline="0" noProof="0" dirty="0" smtClean="0">
                <a:ln>
                  <a:noFill/>
                </a:ln>
                <a:solidFill>
                  <a:srgbClr val="000000"/>
                </a:solidFill>
                <a:effectLst/>
                <a:uLnTx/>
                <a:uFillTx/>
                <a:latin typeface="Calibri" pitchFamily="34" charset="0"/>
                <a:ea typeface="ＭＳ Ｐゴシック"/>
                <a:cs typeface="+mn-cs"/>
              </a:rPr>
              <a:t>Number of qubits: </a:t>
            </a:r>
            <a:r>
              <a:rPr kumimoji="1" lang="en-US" sz="2000" i="0" u="none" strike="noStrike" kern="1200" cap="none" spc="0" normalizeH="0" baseline="0" noProof="0" dirty="0" smtClean="0">
                <a:ln>
                  <a:noFill/>
                </a:ln>
                <a:solidFill>
                  <a:srgbClr val="000000"/>
                </a:solidFill>
                <a:effectLst/>
                <a:uLnTx/>
                <a:uFillTx/>
                <a:latin typeface="Calibri" pitchFamily="34" charset="0"/>
                <a:ea typeface="ＭＳ Ｐゴシック"/>
                <a:cs typeface="+mn-cs"/>
              </a:rPr>
              <a:t>optimistically,</a:t>
            </a:r>
            <a:r>
              <a:rPr kumimoji="1" lang="en-US" sz="2000" i="0" u="none" strike="noStrike" kern="1200" cap="none" spc="0" normalizeH="0" noProof="0" dirty="0" smtClean="0">
                <a:ln>
                  <a:noFill/>
                </a:ln>
                <a:solidFill>
                  <a:srgbClr val="000000"/>
                </a:solidFill>
                <a:effectLst/>
                <a:uLnTx/>
                <a:uFillTx/>
                <a:latin typeface="Calibri" pitchFamily="34" charset="0"/>
                <a:ea typeface="ＭＳ Ｐゴシック"/>
                <a:cs typeface="+mn-cs"/>
              </a:rPr>
              <a:t> </a:t>
            </a:r>
            <a:r>
              <a:rPr kumimoji="1" lang="en-US" sz="2000" b="0" i="0" u="none" strike="noStrike" kern="1200" cap="none" spc="0" normalizeH="0" baseline="0" noProof="0" dirty="0" smtClean="0">
                <a:ln>
                  <a:noFill/>
                </a:ln>
                <a:solidFill>
                  <a:srgbClr val="000000"/>
                </a:solidFill>
                <a:effectLst/>
                <a:uLnTx/>
                <a:uFillTx/>
                <a:latin typeface="Calibri" pitchFamily="34" charset="0"/>
                <a:ea typeface="ＭＳ Ｐゴシック"/>
                <a:cs typeface="+mn-cs"/>
              </a:rPr>
              <a:t>for n bit number, about 2n qubits are required (w/o error correction). </a:t>
            </a:r>
            <a:r>
              <a:rPr lang="en-US" sz="2000" dirty="0" smtClean="0">
                <a:solidFill>
                  <a:srgbClr val="000000"/>
                </a:solidFill>
                <a:latin typeface="Calibri" pitchFamily="34" charset="0"/>
                <a:ea typeface="ＭＳ Ｐゴシック"/>
              </a:rPr>
              <a:t>Under</a:t>
            </a:r>
            <a:r>
              <a:rPr kumimoji="1" lang="en-US" sz="2000" b="0" i="0" u="none" strike="noStrike" kern="1200" cap="none" spc="0" normalizeH="0" baseline="0" noProof="0" dirty="0" smtClean="0">
                <a:ln>
                  <a:noFill/>
                </a:ln>
                <a:solidFill>
                  <a:srgbClr val="000000"/>
                </a:solidFill>
                <a:effectLst/>
                <a:uLnTx/>
                <a:uFillTx/>
                <a:latin typeface="Calibri" pitchFamily="34" charset="0"/>
                <a:ea typeface="ＭＳ Ｐゴシック"/>
                <a:cs typeface="+mn-cs"/>
              </a:rPr>
              <a:t> a simple error correction scheme </a:t>
            </a:r>
            <a:r>
              <a:rPr lang="en-US" sz="2000" dirty="0">
                <a:solidFill>
                  <a:srgbClr val="000000"/>
                </a:solidFill>
                <a:latin typeface="Calibri" pitchFamily="34" charset="0"/>
                <a:ea typeface="ＭＳ Ｐゴシック"/>
              </a:rPr>
              <a:t> </a:t>
            </a:r>
            <a:r>
              <a:rPr lang="en-US" sz="2000" dirty="0" smtClean="0">
                <a:solidFill>
                  <a:srgbClr val="000000"/>
                </a:solidFill>
                <a:latin typeface="Calibri" pitchFamily="34" charset="0"/>
                <a:ea typeface="ＭＳ Ｐゴシック"/>
              </a:rPr>
              <a:t>          </a:t>
            </a:r>
            <a:r>
              <a:rPr kumimoji="1" lang="en-US" sz="2000" b="0" i="0" u="none" strike="noStrike" kern="1200" cap="none" spc="0" normalizeH="0" baseline="0" noProof="0" dirty="0" smtClean="0">
                <a:ln>
                  <a:noFill/>
                </a:ln>
                <a:solidFill>
                  <a:srgbClr val="000000"/>
                </a:solidFill>
                <a:effectLst/>
                <a:uLnTx/>
                <a:uFillTx/>
                <a:latin typeface="Calibri" pitchFamily="34" charset="0"/>
                <a:ea typeface="ＭＳ Ｐゴシック"/>
                <a:cs typeface="+mn-cs"/>
              </a:rPr>
              <a:t>(2 levels concatenation of [[7,1,3]] </a:t>
            </a:r>
            <a:r>
              <a:rPr kumimoji="1" lang="en-US" sz="2000" b="0" i="0" u="none" strike="noStrike" kern="1200" cap="none" spc="0" normalizeH="0" baseline="0" noProof="0" dirty="0" smtClean="0">
                <a:ln>
                  <a:noFill/>
                </a:ln>
                <a:solidFill>
                  <a:srgbClr val="000000"/>
                </a:solidFill>
                <a:effectLst/>
                <a:uLnTx/>
                <a:uFillTx/>
                <a:latin typeface="Calibri" pitchFamily="34" charset="0"/>
                <a:ea typeface="ＭＳ Ｐゴシック"/>
                <a:cs typeface="+mn-cs"/>
              </a:rPr>
              <a:t>qecc</a:t>
            </a:r>
            <a:r>
              <a:rPr kumimoji="1" lang="en-US" sz="2000" b="0" i="0" u="none" strike="noStrike" kern="1200" cap="none" spc="0" normalizeH="0" baseline="0" noProof="0" dirty="0" smtClean="0">
                <a:ln>
                  <a:noFill/>
                </a:ln>
                <a:solidFill>
                  <a:srgbClr val="000000"/>
                </a:solidFill>
                <a:effectLst/>
                <a:uLnTx/>
                <a:uFillTx/>
                <a:latin typeface="Calibri" pitchFamily="34" charset="0"/>
                <a:ea typeface="ＭＳ Ｐゴシック"/>
                <a:cs typeface="+mn-cs"/>
              </a:rPr>
              <a:t>), this becomes 100n.</a:t>
            </a:r>
          </a:p>
          <a:p>
            <a:pPr marL="342900" marR="0" lvl="0" indent="-342900" algn="l" defTabSz="914400" rtl="0" eaLnBrk="1" fontAlgn="base" latinLnBrk="0" hangingPunct="1">
              <a:lnSpc>
                <a:spcPct val="90000"/>
              </a:lnSpc>
              <a:spcBef>
                <a:spcPct val="20000"/>
              </a:spcBef>
              <a:spcAft>
                <a:spcPct val="0"/>
              </a:spcAft>
              <a:buClr>
                <a:srgbClr val="FF0000"/>
              </a:buClr>
              <a:buSzTx/>
              <a:buFontTx/>
              <a:buNone/>
              <a:tabLst/>
              <a:defRPr/>
            </a:pPr>
            <a:r>
              <a:rPr kumimoji="1" lang="en-US" sz="800" b="0" i="0" u="none" strike="noStrike" kern="1200" cap="none" spc="0" normalizeH="0" baseline="0" noProof="0" dirty="0" smtClean="0">
                <a:ln>
                  <a:noFill/>
                </a:ln>
                <a:solidFill>
                  <a:srgbClr val="000000"/>
                </a:solidFill>
                <a:effectLst/>
                <a:uLnTx/>
                <a:uFillTx/>
                <a:latin typeface="Calibri" pitchFamily="34" charset="0"/>
                <a:ea typeface="ＭＳ Ｐゴシック"/>
                <a:cs typeface="+mn-cs"/>
              </a:rPr>
              <a:t> </a:t>
            </a:r>
          </a:p>
          <a:p>
            <a:pPr marL="342900" marR="0" lvl="0" indent="-342900" algn="l" defTabSz="914400" rtl="0" eaLnBrk="1" fontAlgn="base" latinLnBrk="0" hangingPunct="1">
              <a:lnSpc>
                <a:spcPct val="90000"/>
              </a:lnSpc>
              <a:spcBef>
                <a:spcPct val="20000"/>
              </a:spcBef>
              <a:spcAft>
                <a:spcPct val="0"/>
              </a:spcAft>
              <a:buClr>
                <a:srgbClr val="FF0000"/>
              </a:buClr>
              <a:buSzTx/>
              <a:buFontTx/>
              <a:buChar char="•"/>
              <a:tabLst/>
              <a:defRPr/>
            </a:pPr>
            <a:r>
              <a:rPr kumimoji="1" lang="en-US" sz="2000" b="1" i="0" u="none" strike="noStrike" kern="1200" cap="none" spc="0" normalizeH="0" baseline="0" noProof="0" dirty="0" smtClean="0">
                <a:ln>
                  <a:noFill/>
                </a:ln>
                <a:solidFill>
                  <a:srgbClr val="000000"/>
                </a:solidFill>
                <a:effectLst/>
                <a:uLnTx/>
                <a:uFillTx/>
                <a:latin typeface="Calibri" pitchFamily="34" charset="0"/>
                <a:ea typeface="ＭＳ Ｐゴシック"/>
                <a:cs typeface="+mn-cs"/>
              </a:rPr>
              <a:t>Number of operations:</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1" lang="en-US" sz="1800" b="1" i="0" u="none" strike="noStrike" kern="1200" cap="none" spc="0" normalizeH="0" baseline="0" noProof="0" dirty="0" smtClean="0">
                <a:ln>
                  <a:noFill/>
                </a:ln>
                <a:solidFill>
                  <a:srgbClr val="000000"/>
                </a:solidFill>
                <a:effectLst/>
                <a:uLnTx/>
                <a:uFillTx/>
                <a:latin typeface="Calibri" pitchFamily="34" charset="0"/>
                <a:ea typeface="ＭＳ Ｐゴシック"/>
                <a:cs typeface="+mn-cs"/>
              </a:rPr>
              <a:t>Modular exponentiation: </a:t>
            </a:r>
            <a:r>
              <a:rPr kumimoji="1" lang="en-US" sz="1800" b="0" i="0" u="none" strike="noStrike" kern="1200" cap="none" spc="0" normalizeH="0" baseline="0" noProof="0" dirty="0" smtClean="0">
                <a:ln>
                  <a:noFill/>
                </a:ln>
                <a:solidFill>
                  <a:srgbClr val="000000"/>
                </a:solidFill>
                <a:effectLst/>
                <a:uLnTx/>
                <a:uFillTx/>
                <a:latin typeface="Calibri" pitchFamily="34" charset="0"/>
                <a:ea typeface="ＭＳ Ｐゴシック"/>
                <a:cs typeface="+mn-cs"/>
              </a:rPr>
              <a:t>for n bit number, using a simple implementation, 400 n</a:t>
            </a:r>
            <a:r>
              <a:rPr kumimoji="1" lang="en-US" sz="1800" b="0" i="0" u="none" strike="noStrike" kern="1200" cap="none" spc="0" normalizeH="0" baseline="30000" noProof="0" dirty="0" smtClean="0">
                <a:ln>
                  <a:noFill/>
                </a:ln>
                <a:solidFill>
                  <a:srgbClr val="000000"/>
                </a:solidFill>
                <a:effectLst/>
                <a:uLnTx/>
                <a:uFillTx/>
                <a:latin typeface="Calibri" pitchFamily="34" charset="0"/>
                <a:ea typeface="ＭＳ Ｐゴシック"/>
                <a:cs typeface="+mn-cs"/>
              </a:rPr>
              <a:t>3</a:t>
            </a:r>
            <a:r>
              <a:rPr kumimoji="1" lang="en-US" sz="1800" b="0" i="0" u="none" strike="noStrike" kern="1200" cap="none" spc="0" normalizeH="0" baseline="0" noProof="0" dirty="0" smtClean="0">
                <a:ln>
                  <a:noFill/>
                </a:ln>
                <a:solidFill>
                  <a:srgbClr val="000000"/>
                </a:solidFill>
                <a:effectLst/>
                <a:uLnTx/>
                <a:uFillTx/>
                <a:latin typeface="Calibri" pitchFamily="34" charset="0"/>
                <a:ea typeface="ＭＳ Ｐゴシック"/>
                <a:cs typeface="+mn-cs"/>
              </a:rPr>
              <a:t> ops are required,</a:t>
            </a:r>
            <a:r>
              <a:rPr kumimoji="1" lang="en-US" sz="1800" b="0" i="0" u="none" strike="noStrike" kern="1200" cap="none" spc="0" normalizeH="0" noProof="0" dirty="0" smtClean="0">
                <a:ln>
                  <a:noFill/>
                </a:ln>
                <a:solidFill>
                  <a:srgbClr val="000000"/>
                </a:solidFill>
                <a:effectLst/>
                <a:uLnTx/>
                <a:uFillTx/>
                <a:latin typeface="Calibri" pitchFamily="34" charset="0"/>
                <a:ea typeface="ＭＳ Ｐゴシック"/>
                <a:cs typeface="+mn-cs"/>
              </a:rPr>
              <a:t> reducing the gates to T-gates</a:t>
            </a:r>
            <a:endParaRPr kumimoji="1" lang="en-US" sz="1800" b="0" i="0" u="none" strike="noStrike" kern="1200" cap="none" spc="0" normalizeH="0" baseline="0" noProof="0" dirty="0" smtClean="0">
              <a:ln>
                <a:noFill/>
              </a:ln>
              <a:solidFill>
                <a:srgbClr val="000000"/>
              </a:solidFill>
              <a:effectLst/>
              <a:uLnTx/>
              <a:uFillTx/>
              <a:latin typeface="Calibri" pitchFamily="34" charset="0"/>
              <a:ea typeface="ＭＳ Ｐゴシック"/>
              <a:cs typeface="+mn-cs"/>
            </a:endParaRP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1" lang="en-US" sz="1800" b="1" i="0" u="none" strike="noStrike" kern="1200" cap="none" spc="0" normalizeH="0" baseline="0" noProof="0" dirty="0" smtClean="0">
                <a:ln>
                  <a:noFill/>
                </a:ln>
                <a:solidFill>
                  <a:srgbClr val="000000"/>
                </a:solidFill>
                <a:effectLst/>
                <a:uLnTx/>
                <a:uFillTx/>
                <a:latin typeface="Calibri" pitchFamily="34" charset="0"/>
                <a:ea typeface="ＭＳ Ｐゴシック"/>
                <a:cs typeface="+mn-cs"/>
              </a:rPr>
              <a:t>Quantum Fourier transform: </a:t>
            </a:r>
            <a:r>
              <a:rPr kumimoji="1" lang="en-US" sz="1800" b="0" i="0" u="none" strike="noStrike" kern="1200" cap="none" spc="0" normalizeH="0" baseline="0" noProof="0" dirty="0" smtClean="0">
                <a:ln>
                  <a:noFill/>
                </a:ln>
                <a:solidFill>
                  <a:srgbClr val="000000"/>
                </a:solidFill>
                <a:effectLst/>
                <a:uLnTx/>
                <a:uFillTx/>
                <a:latin typeface="Calibri" pitchFamily="34" charset="0"/>
                <a:ea typeface="ＭＳ Ｐゴシック"/>
                <a:cs typeface="+mn-cs"/>
              </a:rPr>
              <a:t>for n bit number, about 15 n log n ops</a:t>
            </a:r>
            <a:r>
              <a:rPr kumimoji="1" lang="en-US" sz="1800" b="0" i="0" u="none" strike="noStrike" kern="1200" cap="none" spc="0" normalizeH="0" noProof="0" dirty="0" smtClean="0">
                <a:ln>
                  <a:noFill/>
                </a:ln>
                <a:solidFill>
                  <a:srgbClr val="000000"/>
                </a:solidFill>
                <a:effectLst/>
                <a:uLnTx/>
                <a:uFillTx/>
                <a:latin typeface="Calibri" pitchFamily="34" charset="0"/>
                <a:ea typeface="ＭＳ Ｐゴシック"/>
                <a:cs typeface="+mn-cs"/>
              </a:rPr>
              <a:t> are needed.</a:t>
            </a:r>
            <a:r>
              <a:rPr kumimoji="1" lang="en-US" sz="1800" b="0" i="0" u="none" strike="noStrike" kern="1200" cap="none" spc="0" normalizeH="0" baseline="0" noProof="0" dirty="0" smtClean="0">
                <a:ln>
                  <a:noFill/>
                </a:ln>
                <a:solidFill>
                  <a:srgbClr val="000000"/>
                </a:solidFill>
                <a:effectLst/>
                <a:uLnTx/>
                <a:uFillTx/>
                <a:latin typeface="Calibri" pitchFamily="34" charset="0"/>
                <a:ea typeface="ＭＳ Ｐゴシック"/>
                <a:cs typeface="+mn-cs"/>
              </a:rPr>
              <a:t> </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endParaRPr kumimoji="1" lang="en-US" sz="800" b="0" i="0" u="none" strike="noStrike" kern="1200" cap="none" spc="0" normalizeH="0" baseline="0" noProof="0" dirty="0" smtClean="0">
              <a:ln>
                <a:noFill/>
              </a:ln>
              <a:solidFill>
                <a:srgbClr val="000000"/>
              </a:solidFill>
              <a:effectLst/>
              <a:uLnTx/>
              <a:uFillTx/>
              <a:latin typeface="Calibri" pitchFamily="34" charset="0"/>
              <a:ea typeface="ＭＳ Ｐゴシック"/>
              <a:cs typeface="+mn-cs"/>
            </a:endParaRPr>
          </a:p>
          <a:p>
            <a:pPr marL="742950" marR="0" lvl="1" indent="-285750" algn="l" defTabSz="914400" rtl="0" eaLnBrk="1" fontAlgn="base" latinLnBrk="0" hangingPunct="1">
              <a:lnSpc>
                <a:spcPct val="90000"/>
              </a:lnSpc>
              <a:spcBef>
                <a:spcPct val="20000"/>
              </a:spcBef>
              <a:spcAft>
                <a:spcPct val="0"/>
              </a:spcAft>
              <a:buClrTx/>
              <a:buSzTx/>
              <a:buFontTx/>
              <a:buChar char="–"/>
              <a:tabLst/>
              <a:defRPr/>
            </a:pPr>
            <a:endParaRPr kumimoji="1" lang="en-US" sz="800" b="0" i="0" u="none" strike="noStrike" kern="1200" cap="none" spc="0" normalizeH="0" baseline="0" noProof="0" dirty="0" smtClean="0">
              <a:ln>
                <a:noFill/>
              </a:ln>
              <a:solidFill>
                <a:srgbClr val="000000"/>
              </a:solidFill>
              <a:effectLst/>
              <a:uLnTx/>
              <a:uFillTx/>
              <a:latin typeface="Calibri" pitchFamily="34" charset="0"/>
              <a:ea typeface="ＭＳ Ｐゴシック"/>
              <a:cs typeface="+mn-cs"/>
            </a:endParaRPr>
          </a:p>
          <a:p>
            <a:pPr marL="342900" marR="0" lvl="0" indent="-342900" algn="l" defTabSz="914400" rtl="0" eaLnBrk="1" fontAlgn="base" latinLnBrk="0" hangingPunct="1">
              <a:lnSpc>
                <a:spcPct val="90000"/>
              </a:lnSpc>
              <a:spcBef>
                <a:spcPct val="20000"/>
              </a:spcBef>
              <a:spcAft>
                <a:spcPct val="0"/>
              </a:spcAft>
              <a:buClr>
                <a:srgbClr val="FF0000"/>
              </a:buClr>
              <a:buSzTx/>
              <a:buFontTx/>
              <a:buChar char="•"/>
              <a:tabLst/>
              <a:defRPr/>
            </a:pPr>
            <a:r>
              <a:rPr kumimoji="1" lang="en-US" sz="2000" b="1" i="0" u="none" strike="noStrike" kern="1200" cap="none" spc="0" normalizeH="0" baseline="0" noProof="0" dirty="0" smtClean="0">
                <a:ln>
                  <a:noFill/>
                </a:ln>
                <a:solidFill>
                  <a:srgbClr val="000000"/>
                </a:solidFill>
                <a:effectLst/>
                <a:uLnTx/>
                <a:uFillTx/>
                <a:latin typeface="Calibri" pitchFamily="34" charset="0"/>
                <a:ea typeface="ＭＳ Ｐゴシック"/>
                <a:cs typeface="+mn-cs"/>
              </a:rPr>
              <a:t>Example ballpark figures:</a:t>
            </a:r>
          </a:p>
        </p:txBody>
      </p:sp>
      <p:graphicFrame>
        <p:nvGraphicFramePr>
          <p:cNvPr id="598065" name="Group 49"/>
          <p:cNvGraphicFramePr>
            <a:graphicFrameLocks noGrp="1"/>
          </p:cNvGraphicFramePr>
          <p:nvPr>
            <p:ph idx="1"/>
            <p:extLst>
              <p:ext uri="{D42A27DB-BD31-4B8C-83A1-F6EECF244321}">
                <p14:modId xmlns:p14="http://schemas.microsoft.com/office/powerpoint/2010/main" val="577307547"/>
              </p:ext>
            </p:extLst>
          </p:nvPr>
        </p:nvGraphicFramePr>
        <p:xfrm>
          <a:off x="788988" y="3657600"/>
          <a:ext cx="7566025" cy="2524761"/>
        </p:xfrm>
        <a:graphic>
          <a:graphicData uri="http://schemas.openxmlformats.org/drawingml/2006/table">
            <a:tbl>
              <a:tblPr/>
              <a:tblGrid>
                <a:gridCol w="2665412">
                  <a:extLst>
                    <a:ext uri="{9D8B030D-6E8A-4147-A177-3AD203B41FA5}">
                      <a16:colId xmlns:a16="http://schemas.microsoft.com/office/drawing/2014/main" val="20000"/>
                    </a:ext>
                  </a:extLst>
                </a:gridCol>
                <a:gridCol w="2379663">
                  <a:extLst>
                    <a:ext uri="{9D8B030D-6E8A-4147-A177-3AD203B41FA5}">
                      <a16:colId xmlns:a16="http://schemas.microsoft.com/office/drawing/2014/main" val="20001"/>
                    </a:ext>
                  </a:extLst>
                </a:gridCol>
                <a:gridCol w="2520950">
                  <a:extLst>
                    <a:ext uri="{9D8B030D-6E8A-4147-A177-3AD203B41FA5}">
                      <a16:colId xmlns:a16="http://schemas.microsoft.com/office/drawing/2014/main" val="20002"/>
                    </a:ext>
                  </a:extLst>
                </a:gridCol>
              </a:tblGrid>
              <a:tr h="361950">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1" lang="en-US" sz="1800" b="0" i="0" u="none" strike="noStrike" cap="none" normalizeH="0" baseline="0" dirty="0" smtClean="0">
                          <a:ln>
                            <a:noFill/>
                          </a:ln>
                          <a:solidFill>
                            <a:schemeClr val="tx1"/>
                          </a:solidFill>
                          <a:effectLst/>
                          <a:latin typeface="Tahoma" pitchFamily="34" charset="0"/>
                          <a:ea typeface="ＭＳ Ｐゴシック"/>
                          <a:cs typeface="ＭＳ Ｐゴシック"/>
                        </a:rPr>
                        <a:t>Task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1" lang="en-US" sz="1800" b="0" i="0" u="none" strike="noStrike" cap="none" normalizeH="0" baseline="0" dirty="0" smtClean="0">
                          <a:ln>
                            <a:noFill/>
                          </a:ln>
                          <a:solidFill>
                            <a:schemeClr val="tx1"/>
                          </a:solidFill>
                          <a:effectLst/>
                          <a:latin typeface="Tahoma" pitchFamily="34" charset="0"/>
                          <a:ea typeface="ＭＳ Ｐゴシック"/>
                          <a:cs typeface="ＭＳ Ｐゴシック"/>
                        </a:rPr>
                        <a:t>#qubits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1" lang="en-US" sz="1800" b="0" i="0" u="none" strike="noStrike" cap="none" normalizeH="0" baseline="0" dirty="0" smtClean="0">
                          <a:ln>
                            <a:noFill/>
                          </a:ln>
                          <a:solidFill>
                            <a:schemeClr val="tx1"/>
                          </a:solidFill>
                          <a:effectLst/>
                          <a:latin typeface="Tahoma" pitchFamily="34" charset="0"/>
                          <a:ea typeface="ＭＳ Ｐゴシック"/>
                          <a:cs typeface="ＭＳ Ｐゴシック"/>
                        </a:rPr>
                        <a:t>#operations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3263">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1" lang="en-US" sz="1800" b="0" i="0" u="none" strike="noStrike" cap="none" normalizeH="0" baseline="0" dirty="0" smtClean="0">
                          <a:ln>
                            <a:noFill/>
                          </a:ln>
                          <a:solidFill>
                            <a:schemeClr val="tx1"/>
                          </a:solidFill>
                          <a:effectLst/>
                          <a:latin typeface="Tahoma" pitchFamily="34" charset="0"/>
                          <a:ea typeface="ＭＳ Ｐゴシック"/>
                          <a:cs typeface="ＭＳ Ｐゴシック"/>
                        </a:rPr>
                        <a:t>Factor 128 bit number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1" lang="en-US" sz="1800" b="0" i="0" u="none" strike="noStrike" cap="none" normalizeH="0" baseline="0" dirty="0" smtClean="0">
                          <a:ln>
                            <a:noFill/>
                          </a:ln>
                          <a:solidFill>
                            <a:schemeClr val="tx1"/>
                          </a:solidFill>
                          <a:effectLst/>
                          <a:latin typeface="Tahoma" pitchFamily="34" charset="0"/>
                          <a:ea typeface="ＭＳ Ｐゴシック"/>
                          <a:cs typeface="ＭＳ Ｐゴシック"/>
                        </a:rPr>
                        <a:t>256</a:t>
                      </a:r>
                    </a:p>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1" lang="en-US" sz="1800" b="0" i="0" u="none" strike="noStrike" cap="none" normalizeH="0" baseline="0" dirty="0" smtClean="0">
                          <a:ln>
                            <a:noFill/>
                          </a:ln>
                          <a:solidFill>
                            <a:schemeClr val="tx1"/>
                          </a:solidFill>
                          <a:effectLst/>
                          <a:latin typeface="Tahoma" pitchFamily="34" charset="0"/>
                          <a:ea typeface="ＭＳ Ｐゴシック"/>
                          <a:cs typeface="ＭＳ Ｐゴシック"/>
                        </a:rPr>
                        <a:t>25600 (w/qecc)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1" lang="en-US" sz="1800" b="0" i="0" u="none" strike="noStrike" cap="none" normalizeH="0" baseline="0" dirty="0" smtClean="0">
                          <a:ln>
                            <a:noFill/>
                          </a:ln>
                          <a:solidFill>
                            <a:schemeClr val="tx1"/>
                          </a:solidFill>
                          <a:effectLst/>
                          <a:latin typeface="Tahoma" pitchFamily="34" charset="0"/>
                          <a:ea typeface="ＭＳ Ｐゴシック"/>
                          <a:cs typeface="ＭＳ Ｐゴシック"/>
                        </a:rPr>
                        <a:t>8.4 x 10</a:t>
                      </a:r>
                      <a:r>
                        <a:rPr kumimoji="1" lang="en-US" sz="1800" b="0" i="0" u="none" strike="noStrike" cap="none" normalizeH="0" baseline="30000" dirty="0" smtClean="0">
                          <a:ln>
                            <a:noFill/>
                          </a:ln>
                          <a:solidFill>
                            <a:schemeClr val="tx1"/>
                          </a:solidFill>
                          <a:effectLst/>
                          <a:latin typeface="Tahoma" pitchFamily="34" charset="0"/>
                          <a:ea typeface="ＭＳ Ｐゴシック"/>
                          <a:cs typeface="ＭＳ Ｐゴシック"/>
                        </a:rPr>
                        <a:t>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1200">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1" lang="en-US" sz="1800" b="0" i="0" u="none" strike="noStrike" cap="none" normalizeH="0" baseline="0" dirty="0" smtClean="0">
                          <a:ln>
                            <a:noFill/>
                          </a:ln>
                          <a:solidFill>
                            <a:schemeClr val="tx1"/>
                          </a:solidFill>
                          <a:effectLst/>
                          <a:latin typeface="Tahoma" pitchFamily="34" charset="0"/>
                          <a:ea typeface="ＭＳ Ｐゴシック"/>
                          <a:cs typeface="ＭＳ Ｐゴシック"/>
                        </a:rPr>
                        <a:t>Factor 1024 bit number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1" lang="en-US" sz="1800" b="0" i="0" u="none" strike="noStrike" cap="none" normalizeH="0" baseline="0" dirty="0" smtClean="0">
                          <a:ln>
                            <a:noFill/>
                          </a:ln>
                          <a:solidFill>
                            <a:schemeClr val="tx1"/>
                          </a:solidFill>
                          <a:effectLst/>
                          <a:latin typeface="Tahoma" pitchFamily="34" charset="0"/>
                          <a:ea typeface="ＭＳ Ｐゴシック"/>
                          <a:cs typeface="ＭＳ Ｐゴシック"/>
                        </a:rPr>
                        <a:t>2048</a:t>
                      </a:r>
                    </a:p>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1" lang="en-US" sz="1800" b="0" i="0" u="none" strike="noStrike" cap="none" normalizeH="0" baseline="0" dirty="0" smtClean="0">
                          <a:ln>
                            <a:noFill/>
                          </a:ln>
                          <a:solidFill>
                            <a:schemeClr val="tx1"/>
                          </a:solidFill>
                          <a:effectLst/>
                          <a:latin typeface="Tahoma" pitchFamily="34" charset="0"/>
                          <a:ea typeface="ＭＳ Ｐゴシック"/>
                          <a:cs typeface="ＭＳ Ｐゴシック"/>
                        </a:rPr>
                        <a:t>204800 (w/qecc)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1" lang="en-US" sz="1800" b="0" i="0" u="none" strike="noStrike" cap="none" normalizeH="0" baseline="0" dirty="0" smtClean="0">
                          <a:ln>
                            <a:noFill/>
                          </a:ln>
                          <a:solidFill>
                            <a:schemeClr val="tx1"/>
                          </a:solidFill>
                          <a:effectLst/>
                          <a:latin typeface="Tahoma" pitchFamily="34" charset="0"/>
                          <a:ea typeface="ＭＳ Ｐゴシック"/>
                          <a:cs typeface="ＭＳ Ｐゴシック"/>
                        </a:rPr>
                        <a:t>4.3 x 10</a:t>
                      </a:r>
                      <a:r>
                        <a:rPr kumimoji="1" lang="en-US" sz="1800" b="0" i="0" u="none" strike="noStrike" cap="none" normalizeH="0" baseline="30000" dirty="0" smtClean="0">
                          <a:ln>
                            <a:noFill/>
                          </a:ln>
                          <a:solidFill>
                            <a:schemeClr val="tx1"/>
                          </a:solidFill>
                          <a:effectLst/>
                          <a:latin typeface="Tahoma" pitchFamily="34" charset="0"/>
                          <a:ea typeface="ＭＳ Ｐゴシック"/>
                          <a:cs typeface="ＭＳ Ｐゴシック"/>
                        </a:rPr>
                        <a:t>11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4538">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1" lang="en-US" sz="1800" b="0" i="0" u="none" strike="noStrike" cap="none" normalizeH="0" baseline="0" dirty="0" smtClean="0">
                          <a:ln>
                            <a:noFill/>
                          </a:ln>
                          <a:solidFill>
                            <a:schemeClr val="tx1"/>
                          </a:solidFill>
                          <a:effectLst/>
                          <a:latin typeface="Tahoma" pitchFamily="34" charset="0"/>
                          <a:ea typeface="ＭＳ Ｐゴシック"/>
                          <a:cs typeface="ＭＳ Ｐゴシック"/>
                        </a:rPr>
                        <a:t>Search list of 2</a:t>
                      </a:r>
                      <a:r>
                        <a:rPr kumimoji="1" lang="en-US" sz="1800" b="0" i="0" u="none" strike="noStrike" cap="none" normalizeH="0" baseline="30000" dirty="0" smtClean="0">
                          <a:ln>
                            <a:noFill/>
                          </a:ln>
                          <a:solidFill>
                            <a:schemeClr val="tx1"/>
                          </a:solidFill>
                          <a:effectLst/>
                          <a:latin typeface="Tahoma" pitchFamily="34" charset="0"/>
                          <a:ea typeface="ＭＳ Ｐゴシック"/>
                          <a:cs typeface="ＭＳ Ｐゴシック"/>
                        </a:rPr>
                        <a:t>100 </a:t>
                      </a:r>
                    </a:p>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1" lang="en-US" sz="1800" b="0" i="0" u="none" strike="noStrike" cap="none" normalizeH="0" baseline="0" dirty="0" smtClean="0">
                          <a:ln>
                            <a:noFill/>
                          </a:ln>
                          <a:solidFill>
                            <a:schemeClr val="tx1"/>
                          </a:solidFill>
                          <a:effectLst/>
                          <a:latin typeface="Tahoma" pitchFamily="34" charset="0"/>
                          <a:ea typeface="ＭＳ Ｐゴシック"/>
                          <a:cs typeface="ＭＳ Ｐゴシック"/>
                        </a:rPr>
                        <a:t>items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1" lang="en-US" sz="1800" b="0" i="0" u="none" strike="noStrike" cap="none" normalizeH="0" baseline="0" dirty="0" smtClean="0">
                          <a:ln>
                            <a:noFill/>
                          </a:ln>
                          <a:solidFill>
                            <a:schemeClr val="tx1"/>
                          </a:solidFill>
                          <a:effectLst/>
                          <a:latin typeface="Tahoma" pitchFamily="34" charset="0"/>
                          <a:ea typeface="ＭＳ Ｐゴシック"/>
                          <a:cs typeface="ＭＳ Ｐゴシック"/>
                        </a:rPr>
                        <a:t>100</a:t>
                      </a:r>
                    </a:p>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1" lang="en-US" sz="1800" b="0" i="0" u="none" strike="noStrike" cap="none" normalizeH="0" baseline="0" dirty="0" smtClean="0">
                          <a:ln>
                            <a:noFill/>
                          </a:ln>
                          <a:solidFill>
                            <a:schemeClr val="tx1"/>
                          </a:solidFill>
                          <a:effectLst/>
                          <a:latin typeface="Tahoma" pitchFamily="34" charset="0"/>
                          <a:ea typeface="ＭＳ Ｐゴシック"/>
                          <a:cs typeface="ＭＳ Ｐゴシック"/>
                        </a:rPr>
                        <a:t>10000 (w/qecc)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1" lang="en-US" sz="1800" b="0" i="0" u="none" strike="noStrike" cap="none" normalizeH="0" baseline="0" dirty="0" smtClean="0">
                          <a:ln>
                            <a:noFill/>
                          </a:ln>
                          <a:solidFill>
                            <a:schemeClr val="tx1"/>
                          </a:solidFill>
                          <a:effectLst/>
                          <a:latin typeface="Tahoma" pitchFamily="34" charset="0"/>
                          <a:ea typeface="ＭＳ Ｐゴシック"/>
                          <a:cs typeface="ＭＳ Ｐゴシック"/>
                        </a:rPr>
                        <a:t>10</a:t>
                      </a:r>
                      <a:r>
                        <a:rPr kumimoji="1" lang="en-US" sz="1800" b="0" i="0" u="none" strike="noStrike" cap="none" normalizeH="0" baseline="30000" dirty="0" smtClean="0">
                          <a:ln>
                            <a:noFill/>
                          </a:ln>
                          <a:solidFill>
                            <a:schemeClr val="tx1"/>
                          </a:solidFill>
                          <a:effectLst/>
                          <a:latin typeface="Tahoma" pitchFamily="34" charset="0"/>
                          <a:ea typeface="ＭＳ Ｐゴシック"/>
                          <a:cs typeface="ＭＳ Ｐゴシック"/>
                        </a:rPr>
                        <a:t>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8" name="Footer Placeholder 7"/>
          <p:cNvSpPr>
            <a:spLocks noGrp="1"/>
          </p:cNvSpPr>
          <p:nvPr>
            <p:ph type="ftr"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rPr>
              <a:t>M. Roetteler</a:t>
            </a:r>
            <a:endParaRPr kumimoji="1" lang="en-US" altLang="ja-JP" sz="12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08348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802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802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802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8021">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980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1" name="Rectangle 6"/>
          <p:cNvSpPr>
            <a:spLocks noGrp="1" noChangeArrowheads="1"/>
          </p:cNvSpPr>
          <p:nvPr>
            <p:ph type="body" idx="4294967295"/>
          </p:nvPr>
        </p:nvSpPr>
        <p:spPr>
          <a:xfrm>
            <a:off x="0" y="990600"/>
            <a:ext cx="6248400" cy="4800600"/>
          </a:xfrm>
        </p:spPr>
        <p:txBody>
          <a:bodyPr lIns="91440" tIns="45720" rIns="91440" bIns="45720"/>
          <a:lstStyle/>
          <a:p>
            <a:pPr lvl="1" eaLnBrk="1" hangingPunct="1">
              <a:lnSpc>
                <a:spcPct val="80000"/>
              </a:lnSpc>
            </a:pPr>
            <a:endParaRPr lang="en-US" sz="1600" dirty="0" smtClean="0"/>
          </a:p>
          <a:p>
            <a:pPr lvl="1" eaLnBrk="1" hangingPunct="1">
              <a:lnSpc>
                <a:spcPct val="80000"/>
              </a:lnSpc>
            </a:pPr>
            <a:endParaRPr lang="en-US" sz="1600" dirty="0" smtClean="0"/>
          </a:p>
        </p:txBody>
      </p:sp>
      <p:sp>
        <p:nvSpPr>
          <p:cNvPr id="6" name="Rectangle 2"/>
          <p:cNvSpPr>
            <a:spLocks noGrp="1" noChangeArrowheads="1"/>
          </p:cNvSpPr>
          <p:nvPr>
            <p:ph type="title"/>
          </p:nvPr>
        </p:nvSpPr>
        <p:spPr>
          <a:xfrm>
            <a:off x="914400" y="76200"/>
            <a:ext cx="7315200" cy="609600"/>
          </a:xfrm>
        </p:spPr>
        <p:txBody>
          <a:bodyPr/>
          <a:lstStyle/>
          <a:p>
            <a:r>
              <a:rPr lang="en-US" b="1" dirty="0" smtClean="0">
                <a:solidFill>
                  <a:schemeClr val="accent5">
                    <a:lumMod val="50000"/>
                  </a:schemeClr>
                </a:solidFill>
              </a:rPr>
              <a:t>Hidden </a:t>
            </a:r>
            <a:r>
              <a:rPr lang="en-US" b="1" dirty="0">
                <a:solidFill>
                  <a:schemeClr val="accent5">
                    <a:lumMod val="50000"/>
                  </a:schemeClr>
                </a:solidFill>
              </a:rPr>
              <a:t>Subgroup Problem</a:t>
            </a:r>
          </a:p>
        </p:txBody>
      </p:sp>
      <p:sp>
        <p:nvSpPr>
          <p:cNvPr id="10" name="Slide Number Placeholder 9"/>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B7496A-6294-4EA6-B43F-A48964E0DD6C}" type="slidenum">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11" name="Footer Placeholder 10"/>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12" name="Date Placeholder 1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pic>
        <p:nvPicPr>
          <p:cNvPr id="3" name="Picture 2"/>
          <p:cNvPicPr>
            <a:picLocks noChangeAspect="1"/>
          </p:cNvPicPr>
          <p:nvPr/>
        </p:nvPicPr>
        <p:blipFill>
          <a:blip r:embed="rId2"/>
          <a:stretch>
            <a:fillRect/>
          </a:stretch>
        </p:blipFill>
        <p:spPr>
          <a:xfrm>
            <a:off x="501717" y="733425"/>
            <a:ext cx="8140565" cy="5759450"/>
          </a:xfrm>
          <a:prstGeom prst="rect">
            <a:avLst/>
          </a:prstGeom>
        </p:spPr>
      </p:pic>
      <p:sp>
        <p:nvSpPr>
          <p:cNvPr id="2" name="Rectangle 1"/>
          <p:cNvSpPr/>
          <p:nvPr/>
        </p:nvSpPr>
        <p:spPr>
          <a:xfrm>
            <a:off x="5615649" y="3778250"/>
            <a:ext cx="3003483" cy="2546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a:ea typeface="+mn-ea"/>
                <a:cs typeface="+mn-cs"/>
              </a:rPr>
              <a:t>Standard approach: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a:t>
            </a:r>
            <a:r>
              <a:rPr kumimoji="1" lang="en-US" sz="24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a:ea typeface="+mn-ea"/>
                <a:cs typeface="+mn-cs"/>
              </a:rPr>
              <a:t>gnore the values of f.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b="1" dirty="0" smtClean="0">
                <a:ln w="0"/>
                <a:solidFill>
                  <a:prstClr val="black"/>
                </a:solidFill>
                <a:effectLst>
                  <a:outerShdw blurRad="38100" dist="19050" dir="2700000" algn="tl" rotWithShape="0">
                    <a:prstClr val="black">
                      <a:alpha val="40000"/>
                    </a:prstClr>
                  </a:outerShdw>
                </a:effectLst>
                <a:latin typeface="Calibri"/>
              </a:rPr>
              <a:t>Open</a:t>
            </a:r>
            <a:r>
              <a:rPr kumimoji="1" lang="en-US" sz="24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a:ea typeface="+mn-ea"/>
                <a:cs typeface="+mn-cs"/>
              </a:rPr>
              <a:t>: Can we use 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a:ea typeface="+mn-ea"/>
                <a:cs typeface="+mn-cs"/>
              </a:rPr>
              <a:t>“right hand side”?</a:t>
            </a:r>
            <a:endParaRPr kumimoji="1"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3383404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457200" y="0"/>
            <a:ext cx="8229600" cy="685800"/>
          </a:xfrm>
        </p:spPr>
        <p:txBody>
          <a:bodyPr/>
          <a:lstStyle/>
          <a:p>
            <a:r>
              <a:rPr lang="en-US" sz="4000" b="1" dirty="0"/>
              <a:t>Hidden Subgroup Problems: Examples</a:t>
            </a:r>
          </a:p>
        </p:txBody>
      </p:sp>
      <p:sp>
        <p:nvSpPr>
          <p:cNvPr id="9221" name="Rectangle 6"/>
          <p:cNvSpPr>
            <a:spLocks noGrp="1" noChangeArrowheads="1"/>
          </p:cNvSpPr>
          <p:nvPr>
            <p:ph idx="1"/>
          </p:nvPr>
        </p:nvSpPr>
        <p:spPr/>
        <p:txBody>
          <a:bodyPr lIns="91440" tIns="45720" rIns="91440" bIns="45720"/>
          <a:lstStyle/>
          <a:p>
            <a:pPr lvl="1" eaLnBrk="1" hangingPunct="1">
              <a:lnSpc>
                <a:spcPct val="80000"/>
              </a:lnSpc>
            </a:pPr>
            <a:endParaRPr lang="en-US" sz="1600" dirty="0" smtClean="0"/>
          </a:p>
          <a:p>
            <a:pPr lvl="1" eaLnBrk="1" hangingPunct="1">
              <a:lnSpc>
                <a:spcPct val="80000"/>
              </a:lnSpc>
            </a:pPr>
            <a:endParaRPr lang="en-US" sz="1600" dirty="0" smtClean="0"/>
          </a:p>
        </p:txBody>
      </p:sp>
      <p:sp>
        <p:nvSpPr>
          <p:cNvPr id="9218" name="Date Placeholder 1"/>
          <p:cNvSpPr>
            <a:spLocks noGrp="1"/>
          </p:cNvSpPr>
          <p:nvPr>
            <p:ph type="dt" sz="half" idx="10"/>
          </p:nvPr>
        </p:nvSpPr>
        <p:spPr>
          <a:noFill/>
        </p:spPr>
        <p:txBody>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prstClr val="black">
                    <a:tint val="75000"/>
                  </a:prstClr>
                </a:solidFill>
                <a:effectLst/>
                <a:uLnTx/>
                <a:uFillTx/>
                <a:latin typeface="Arial" charset="0"/>
                <a:ea typeface="ＭＳ Ｐゴシック" pitchFamily="50" charset="-128"/>
                <a:cs typeface="+mn-cs"/>
              </a:rPr>
              <a:t>January 26, 2016</a:t>
            </a:r>
          </a:p>
        </p:txBody>
      </p:sp>
      <p:sp>
        <p:nvSpPr>
          <p:cNvPr id="9" name="Footer Placeholder 8"/>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8" name="Slide Number Placeholder 7"/>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B7496A-6294-4EA6-B43F-A48964E0DD6C}" type="slidenum">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pic>
        <p:nvPicPr>
          <p:cNvPr id="7" name="Picture 3"/>
          <p:cNvPicPr>
            <a:picLocks noChangeAspect="1" noChangeArrowheads="1"/>
          </p:cNvPicPr>
          <p:nvPr/>
        </p:nvPicPr>
        <p:blipFill>
          <a:blip r:embed="rId2" cstate="print"/>
          <a:srcRect/>
          <a:stretch>
            <a:fillRect/>
          </a:stretch>
        </p:blipFill>
        <p:spPr bwMode="auto">
          <a:xfrm>
            <a:off x="623888" y="981075"/>
            <a:ext cx="7808912" cy="5338763"/>
          </a:xfrm>
          <a:prstGeom prst="rect">
            <a:avLst/>
          </a:prstGeom>
          <a:noFill/>
          <a:ln w="9525" algn="ctr">
            <a:noFill/>
            <a:miter lim="800000"/>
            <a:headEnd/>
            <a:tailEnd/>
          </a:ln>
          <a:effectLst/>
        </p:spPr>
      </p:pic>
    </p:spTree>
    <p:extLst>
      <p:ext uri="{BB962C8B-B14F-4D97-AF65-F5344CB8AC3E}">
        <p14:creationId xmlns:p14="http://schemas.microsoft.com/office/powerpoint/2010/main" val="2320772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p:cNvSpPr txBox="1"/>
              <p:nvPr/>
            </p:nvSpPr>
            <p:spPr>
              <a:xfrm>
                <a:off x="304800" y="762000"/>
                <a:ext cx="9144000" cy="560153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Dihedral group: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a:t>
                </a:r>
                <a14:m>
                  <m:oMath xmlns:m="http://schemas.openxmlformats.org/officeDocument/2006/math">
                    <m:sSub>
                      <m:sSubPr>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𝐷</m:t>
                        </m:r>
                      </m:e>
                      <m:sub>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𝑛</m:t>
                        </m:r>
                      </m:sub>
                    </m:sSub>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d>
                      <m:dPr>
                        <m:begChr m:val="{"/>
                        <m:endChr m:val="}"/>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sSup>
                          <m:sSupPr>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𝜎</m:t>
                            </m:r>
                          </m:e>
                          <m:sup>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𝑢</m:t>
                            </m:r>
                          </m:sup>
                        </m:sSup>
                        <m:sSup>
                          <m:sSupPr>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𝜏</m:t>
                            </m:r>
                          </m:e>
                          <m:sup>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𝑣</m:t>
                            </m:r>
                          </m:sup>
                        </m:sSup>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𝑢</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=0..</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𝑛</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−1,   </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𝑣</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=0..1</m:t>
                        </m:r>
                      </m:e>
                    </m:d>
                  </m:oMath>
                </a14:m>
                <a:endParaRPr kumimoji="1"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1" u="none" strike="noStrike" kern="1200" cap="none" spc="0" normalizeH="0" baseline="0" noProof="0" dirty="0">
                  <a:ln>
                    <a:noFill/>
                  </a:ln>
                  <a:solidFill>
                    <a:prstClr val="black"/>
                  </a:solidFill>
                  <a:effectLst/>
                  <a:uLnTx/>
                  <a:uFillTx/>
                  <a:latin typeface="Cambria Math" panose="02040503050406030204" pitchFamily="18"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Rotation </a:t>
                </a:r>
                <a14:m>
                  <m:oMath xmlns:m="http://schemas.openxmlformats.org/officeDocument/2006/math">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𝜎</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=(1,2,3,4,5)</m:t>
                    </m:r>
                  </m:oMath>
                </a14:m>
                <a:endPar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Reflection</a:t>
                </a:r>
                <a:r>
                  <a:rPr kumimoji="1" lang="en-US" sz="2400" b="0" i="1"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a:t>
                </a:r>
                <a14:m>
                  <m:oMath xmlns:m="http://schemas.openxmlformats.org/officeDocument/2006/math">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𝜏</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=(2,5)(3,4)</m:t>
                    </m:r>
                  </m:oMath>
                </a14:m>
                <a:endParaRPr kumimoji="1" lang="en-US" sz="2400" b="0" i="1"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Conjugate: </a:t>
                </a:r>
                <a14:m>
                  <m:oMath xmlns:m="http://schemas.openxmlformats.org/officeDocument/2006/math">
                    <m:sSup>
                      <m:sSupPr>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𝜋</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𝜎</m:t>
                        </m:r>
                      </m:e>
                      <m:sup>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sup>
                    </m:sSup>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𝜏𝜎</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=(1,3)(4,5)</m:t>
                    </m:r>
                  </m:oMath>
                </a14:m>
                <a:endParaRPr kumimoji="1"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9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9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Facts: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sz="24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I</a:t>
                </a: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n </a:t>
                </a:r>
                <a14:m>
                  <m:oMath xmlns:m="http://schemas.openxmlformats.org/officeDocument/2006/math">
                    <m:sSub>
                      <m:sSubPr>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𝐷</m:t>
                        </m:r>
                      </m:e>
                      <m:sub>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𝑛</m:t>
                        </m:r>
                      </m:sub>
                    </m:sSub>
                  </m:oMath>
                </a14:m>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there are </a:t>
                </a:r>
                <a14:m>
                  <m:oMath xmlns:m="http://schemas.openxmlformats.org/officeDocument/2006/math">
                    <m:r>
                      <a:rPr kumimoji="1" lang="en-US"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𝑛</m:t>
                    </m:r>
                  </m:oMath>
                </a14:m>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conjugate reflections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Each one has the form </a:t>
                </a:r>
                <a14:m>
                  <m:oMath xmlns:m="http://schemas.openxmlformats.org/officeDocument/2006/math">
                    <m:sSup>
                      <m:sSupPr>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𝜎</m:t>
                        </m:r>
                      </m:e>
                      <m:sup>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𝑢</m:t>
                        </m:r>
                      </m:sup>
                    </m:sSup>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𝜏</m:t>
                    </m:r>
                  </m:oMath>
                </a14:m>
                <a:endPar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Subgroups </a:t>
                </a:r>
                <a14:m>
                  <m:oMath xmlns:m="http://schemas.openxmlformats.org/officeDocument/2006/math">
                    <m:sSub>
                      <m:sSubPr>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𝐻</m:t>
                        </m:r>
                      </m:e>
                      <m:sub>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𝑢</m:t>
                        </m:r>
                      </m:sub>
                    </m:sSub>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d>
                      <m:dPr>
                        <m:begChr m:val="{"/>
                        <m:endChr m:val="}"/>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sSup>
                          <m:sSupPr>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𝜎</m:t>
                            </m:r>
                          </m:e>
                          <m:sup>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𝑢</m:t>
                            </m:r>
                          </m:sup>
                        </m:sSup>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𝜏</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𝑒</m:t>
                        </m:r>
                      </m:e>
                    </m:d>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oMath>
                </a14:m>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cosets </a:t>
                </a:r>
                <a14:m>
                  <m:oMath xmlns:m="http://schemas.openxmlformats.org/officeDocument/2006/math">
                    <m:sSub>
                      <m:sSubPr>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sSup>
                          <m:sSupPr>
                            <m:ctrlP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𝜎</m:t>
                            </m:r>
                          </m:e>
                          <m:sup>
                            <m: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𝑤</m:t>
                            </m:r>
                          </m:sup>
                        </m:sSup>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𝐻</m:t>
                        </m:r>
                      </m:e>
                      <m:sub>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𝑢</m:t>
                        </m:r>
                      </m:sub>
                    </m:sSub>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d>
                      <m:dPr>
                        <m:begChr m:val="{"/>
                        <m:endChr m:val="}"/>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sSup>
                          <m:sSupPr>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𝜎</m:t>
                            </m:r>
                          </m:e>
                          <m:sup>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𝑢</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𝑤</m:t>
                            </m:r>
                          </m:sup>
                        </m:sSup>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𝜏</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sSup>
                          <m:sSupPr>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𝜎</m:t>
                            </m:r>
                          </m:e>
                          <m:sup>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𝑤</m:t>
                            </m:r>
                          </m:sup>
                        </m:sSup>
                      </m:e>
                    </m:d>
                  </m:oMath>
                </a14:m>
                <a:endPar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1" lang="en-US" sz="18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1" lang="en-US" sz="18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smtClean="0">
                    <a:ln>
                      <a:noFill/>
                    </a:ln>
                    <a:solidFill>
                      <a:srgbClr val="0000FF"/>
                    </a:solidFill>
                    <a:effectLst/>
                    <a:uLnTx/>
                    <a:uFillTx/>
                    <a:latin typeface="Calibri"/>
                    <a:ea typeface="ＭＳ Ｐゴシック" pitchFamily="50" charset="-128"/>
                    <a:cs typeface="+mn-cs"/>
                  </a:rPr>
                  <a:t>         </a:t>
                </a:r>
                <a:r>
                  <a:rPr kumimoji="1" lang="en-US" sz="2400" b="1" i="0" u="none" strike="noStrike" kern="1200" cap="none" spc="0" normalizeH="0" baseline="0" noProof="0" dirty="0" smtClean="0">
                    <a:ln>
                      <a:noFill/>
                    </a:ln>
                    <a:solidFill>
                      <a:srgbClr val="0000FF"/>
                    </a:solidFill>
                    <a:effectLst/>
                    <a:uLnTx/>
                    <a:uFillTx/>
                    <a:latin typeface="Calibri"/>
                    <a:ea typeface="ＭＳ Ｐゴシック" pitchFamily="50" charset="-128"/>
                    <a:cs typeface="+mn-cs"/>
                  </a:rPr>
                  <a:t> </a:t>
                </a:r>
                <a:r>
                  <a:rPr kumimoji="1" lang="en-US" sz="2400" b="0" i="0" u="none" strike="noStrike" kern="1200" cap="none" spc="0" normalizeH="0" baseline="0" noProof="0" dirty="0">
                    <a:ln>
                      <a:noFill/>
                    </a:ln>
                    <a:solidFill>
                      <a:srgbClr val="0000FF"/>
                    </a:solidFill>
                    <a:effectLst/>
                    <a:uLnTx/>
                    <a:uFillTx/>
                    <a:latin typeface="Calibri"/>
                    <a:ea typeface="ＭＳ Ｐゴシック" pitchFamily="50" charset="-128"/>
                    <a:cs typeface="+mn-cs"/>
                  </a:rPr>
                  <a:t>[Regev, FOCS 2002]:</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prstClr val="black"/>
                    </a:solidFill>
                    <a:effectLst/>
                    <a:uLnTx/>
                    <a:uFillTx/>
                    <a:latin typeface="Calibri"/>
                    <a:ea typeface="ＭＳ Ｐゴシック" pitchFamily="50" charset="-128"/>
                    <a:cs typeface="+mn-cs"/>
                  </a:rPr>
                  <a:t>  </a:t>
                </a:r>
                <a:r>
                  <a:rPr kumimoji="1" lang="en-US" sz="24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a:t>
                </a:r>
                <a:r>
                  <a:rPr kumimoji="1" lang="en-US" sz="2400" b="1" i="0" u="none" strike="noStrike" kern="1200" cap="none" spc="0" normalizeH="0" baseline="0" noProof="0" dirty="0">
                    <a:ln>
                      <a:noFill/>
                    </a:ln>
                    <a:solidFill>
                      <a:prstClr val="black"/>
                    </a:solidFill>
                    <a:effectLst/>
                    <a:uLnTx/>
                    <a:uFillTx/>
                    <a:latin typeface="Calibri"/>
                    <a:ea typeface="ＭＳ Ｐゴシック" pitchFamily="50" charset="-128"/>
                    <a:cs typeface="+mn-cs"/>
                  </a:rPr>
                  <a:t>Poly(n)-</a:t>
                </a:r>
                <a:r>
                  <a:rPr kumimoji="1" lang="en-US" sz="24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uSVP</a:t>
                </a:r>
                <a:r>
                  <a:rPr kumimoji="1" lang="en-US" sz="24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a:t>
                </a:r>
                <a14:m>
                  <m:oMath xmlns:m="http://schemas.openxmlformats.org/officeDocument/2006/math">
                    <m:r>
                      <a:rPr kumimoji="1" lang="en-US" sz="2400" b="1" i="1" u="none" strike="noStrike" kern="1200" cap="none" spc="0" normalizeH="0" baseline="0" noProof="0">
                        <a:ln>
                          <a:noFill/>
                        </a:ln>
                        <a:solidFill>
                          <a:prstClr val="black"/>
                        </a:solidFill>
                        <a:effectLst/>
                        <a:uLnTx/>
                        <a:uFillTx/>
                        <a:latin typeface="Cambria Math" panose="02040503050406030204" pitchFamily="18" charset="0"/>
                        <a:cs typeface="+mn-cs"/>
                      </a:rPr>
                      <m:t>≤ </m:t>
                    </m:r>
                  </m:oMath>
                </a14:m>
                <a:r>
                  <a:rPr kumimoji="1" lang="en-US" sz="2400" b="1" i="0" u="none" strike="noStrike" kern="1200" cap="none" spc="0" normalizeH="0" baseline="0" noProof="0" dirty="0">
                    <a:ln>
                      <a:noFill/>
                    </a:ln>
                    <a:solidFill>
                      <a:prstClr val="black"/>
                    </a:solidFill>
                    <a:effectLst/>
                    <a:uLnTx/>
                    <a:uFillTx/>
                    <a:latin typeface="Calibri"/>
                    <a:ea typeface="ＭＳ Ｐゴシック" pitchFamily="50" charset="-128"/>
                    <a:cs typeface="+mn-cs"/>
                  </a:rPr>
                  <a:t>Dihedral </a:t>
                </a:r>
                <a:r>
                  <a:rPr kumimoji="1" lang="en-US" sz="2400" b="1" i="0" u="none" strike="noStrike" kern="1200" cap="none" spc="0" normalizeH="0" baseline="0" noProof="0" dirty="0">
                    <a:ln>
                      <a:noFill/>
                    </a:ln>
                    <a:solidFill>
                      <a:prstClr val="black"/>
                    </a:solidFill>
                    <a:effectLst/>
                    <a:uLnTx/>
                    <a:uFillTx/>
                    <a:latin typeface="Calibri"/>
                    <a:ea typeface="ＭＳ Ｐゴシック" pitchFamily="50" charset="-128"/>
                    <a:cs typeface="+mn-cs"/>
                  </a:rPr>
                  <a:t>Coset</a:t>
                </a:r>
                <a:r>
                  <a:rPr kumimoji="1" lang="en-US" sz="2400" b="1" i="0" u="none" strike="noStrike" kern="1200" cap="none" spc="0" normalizeH="0" baseline="0" noProof="0" dirty="0">
                    <a:ln>
                      <a:noFill/>
                    </a:ln>
                    <a:solidFill>
                      <a:prstClr val="black"/>
                    </a:solidFill>
                    <a:effectLst/>
                    <a:uLnTx/>
                    <a:uFillTx/>
                    <a:latin typeface="Calibri"/>
                    <a:ea typeface="ＭＳ Ｐゴシック" pitchFamily="50" charset="-128"/>
                    <a:cs typeface="+mn-cs"/>
                  </a:rPr>
                  <a:t> </a:t>
                </a:r>
                <a14:m>
                  <m:oMath xmlns:m="http://schemas.openxmlformats.org/officeDocument/2006/math">
                    <m:r>
                      <a:rPr kumimoji="1" lang="en-US" sz="2400" b="1" i="1" u="none" strike="noStrike" kern="1200" cap="none" spc="0" normalizeH="0" baseline="0" noProof="0">
                        <a:ln>
                          <a:noFill/>
                        </a:ln>
                        <a:solidFill>
                          <a:prstClr val="black"/>
                        </a:solidFill>
                        <a:effectLst/>
                        <a:uLnTx/>
                        <a:uFillTx/>
                        <a:latin typeface="Cambria Math" panose="02040503050406030204" pitchFamily="18" charset="0"/>
                        <a:cs typeface="+mn-cs"/>
                      </a:rPr>
                      <m:t>≤ </m:t>
                    </m:r>
                  </m:oMath>
                </a14:m>
                <a:r>
                  <a:rPr kumimoji="1" lang="en-US" sz="2400" b="1" i="0" u="none" strike="noStrike" kern="1200" cap="none" spc="0" normalizeH="0" baseline="0" noProof="0" dirty="0">
                    <a:ln>
                      <a:noFill/>
                    </a:ln>
                    <a:solidFill>
                      <a:prstClr val="black"/>
                    </a:solidFill>
                    <a:effectLst/>
                    <a:uLnTx/>
                    <a:uFillTx/>
                    <a:latin typeface="Calibri"/>
                    <a:ea typeface="ＭＳ Ｐゴシック" pitchFamily="50" charset="-128"/>
                    <a:cs typeface="+mn-cs"/>
                  </a:rPr>
                  <a:t>Subset Sum (average</a:t>
                </a:r>
                <a:r>
                  <a:rPr kumimoji="1" lang="en-US" sz="24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8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800" b="1"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mc:Choice>
        <mc:Fallback>
          <p:sp>
            <p:nvSpPr>
              <p:cNvPr id="3" name="TextBox 2"/>
              <p:cNvSpPr txBox="1">
                <a:spLocks noRot="1" noChangeAspect="1" noMove="1" noResize="1" noEditPoints="1" noAdjustHandles="1" noChangeArrowheads="1" noChangeShapeType="1" noTextEdit="1"/>
              </p:cNvSpPr>
              <p:nvPr/>
            </p:nvSpPr>
            <p:spPr>
              <a:xfrm>
                <a:off x="304800" y="762000"/>
                <a:ext cx="9144000" cy="5601533"/>
              </a:xfrm>
              <a:prstGeom prst="rect">
                <a:avLst/>
              </a:prstGeom>
              <a:blipFill>
                <a:blip r:embed="rId2"/>
                <a:stretch>
                  <a:fillRect l="-1000" t="-871"/>
                </a:stretch>
              </a:blipFill>
            </p:spPr>
            <p:txBody>
              <a:bodyPr/>
              <a:lstStyle/>
              <a:p>
                <a:r>
                  <a:rPr lang="en-US">
                    <a:noFill/>
                  </a:rPr>
                  <a:t> </a:t>
                </a:r>
              </a:p>
            </p:txBody>
          </p:sp>
        </mc:Fallback>
      </mc:AlternateContent>
      <p:sp>
        <p:nvSpPr>
          <p:cNvPr id="2" name="Title 1"/>
          <p:cNvSpPr>
            <a:spLocks noGrp="1"/>
          </p:cNvSpPr>
          <p:nvPr>
            <p:ph type="title"/>
          </p:nvPr>
        </p:nvSpPr>
        <p:spPr>
          <a:xfrm>
            <a:off x="152400" y="0"/>
            <a:ext cx="8534400" cy="762000"/>
          </a:xfrm>
        </p:spPr>
        <p:txBody>
          <a:bodyPr/>
          <a:lstStyle/>
          <a:p>
            <a:r>
              <a:rPr lang="en-US" dirty="0" smtClean="0">
                <a:solidFill>
                  <a:schemeClr val="tx2"/>
                </a:solidFill>
              </a:rPr>
              <a:t>Dihedral group</a:t>
            </a:r>
            <a:endParaRPr lang="en-US" b="1" dirty="0">
              <a:solidFill>
                <a:schemeClr val="tx2"/>
              </a:solidFill>
            </a:endParaRPr>
          </a:p>
        </p:txBody>
      </p:sp>
      <p:sp>
        <p:nvSpPr>
          <p:cNvPr id="10" name="Date Placeholder 9"/>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11" name="Slide Number Placeholder 10"/>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B7496A-6294-4EA6-B43F-A48964E0DD6C}" type="slidenum">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12" name="Footer Placeholder 11"/>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grpSp>
        <p:nvGrpSpPr>
          <p:cNvPr id="5" name="Group 4"/>
          <p:cNvGrpSpPr/>
          <p:nvPr/>
        </p:nvGrpSpPr>
        <p:grpSpPr>
          <a:xfrm>
            <a:off x="5638800" y="811926"/>
            <a:ext cx="3217334" cy="3305775"/>
            <a:chOff x="5673282" y="1609359"/>
            <a:chExt cx="3217334" cy="3305775"/>
          </a:xfrm>
        </p:grpSpPr>
        <p:sp>
          <p:nvSpPr>
            <p:cNvPr id="4" name="Regular Pentagon 3"/>
            <p:cNvSpPr/>
            <p:nvPr/>
          </p:nvSpPr>
          <p:spPr>
            <a:xfrm>
              <a:off x="6248400" y="2057400"/>
              <a:ext cx="2133600" cy="1981200"/>
            </a:xfrm>
            <a:prstGeom prst="pentagon">
              <a:avLst/>
            </a:prstGeom>
            <a:solidFill>
              <a:srgbClr val="92D05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8" name="Straight Connector 7"/>
            <p:cNvCxnSpPr/>
            <p:nvPr/>
          </p:nvCxnSpPr>
          <p:spPr>
            <a:xfrm>
              <a:off x="7315200" y="1609359"/>
              <a:ext cx="0" cy="3191241"/>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791200" y="2607045"/>
              <a:ext cx="3099416" cy="1020608"/>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303897" y="1773823"/>
              <a:ext cx="288861" cy="33855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6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1</a:t>
              </a:r>
              <a:endParaRPr kumimoji="1" lang="en-US" sz="16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sp>
          <p:nvSpPr>
            <p:cNvPr id="16" name="TextBox 15"/>
            <p:cNvSpPr txBox="1"/>
            <p:nvPr/>
          </p:nvSpPr>
          <p:spPr>
            <a:xfrm>
              <a:off x="8229600" y="2470674"/>
              <a:ext cx="288861" cy="33855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6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2</a:t>
              </a:r>
              <a:endParaRPr kumimoji="1" lang="en-US" sz="16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sp>
          <p:nvSpPr>
            <p:cNvPr id="17" name="TextBox 16"/>
            <p:cNvSpPr txBox="1"/>
            <p:nvPr/>
          </p:nvSpPr>
          <p:spPr>
            <a:xfrm>
              <a:off x="7986809" y="3911819"/>
              <a:ext cx="288861" cy="33855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6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3</a:t>
              </a:r>
              <a:endParaRPr kumimoji="1" lang="en-US" sz="16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sp>
          <p:nvSpPr>
            <p:cNvPr id="18" name="TextBox 17"/>
            <p:cNvSpPr txBox="1"/>
            <p:nvPr/>
          </p:nvSpPr>
          <p:spPr>
            <a:xfrm>
              <a:off x="6364318" y="3901597"/>
              <a:ext cx="288862" cy="33855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6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4</a:t>
              </a:r>
              <a:endParaRPr kumimoji="1" lang="en-US" sz="16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sp>
          <p:nvSpPr>
            <p:cNvPr id="19" name="TextBox 18"/>
            <p:cNvSpPr txBox="1"/>
            <p:nvPr/>
          </p:nvSpPr>
          <p:spPr>
            <a:xfrm>
              <a:off x="6001671" y="2565285"/>
              <a:ext cx="288862" cy="33855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6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5</a:t>
              </a:r>
              <a:endParaRPr kumimoji="1" lang="en-US" sz="16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mc:AlternateContent xmlns:mc="http://schemas.openxmlformats.org/markup-compatibility/2006" xmlns:a14="http://schemas.microsoft.com/office/drawing/2010/main">
          <mc:Choice Requires="a14">
            <p:sp>
              <p:nvSpPr>
                <p:cNvPr id="20" name="TextBox 19"/>
                <p:cNvSpPr txBox="1"/>
                <p:nvPr/>
              </p:nvSpPr>
              <p:spPr>
                <a:xfrm>
                  <a:off x="7330090" y="4576580"/>
                  <a:ext cx="330155" cy="33855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𝜏</m:t>
                        </m:r>
                      </m:oMath>
                    </m:oMathPara>
                  </a14:m>
                  <a:endParaRPr kumimoji="1" lang="en-US" sz="16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7330090" y="4576580"/>
                  <a:ext cx="330155" cy="33855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5673282" y="3586325"/>
                  <a:ext cx="357406" cy="33855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𝜋</m:t>
                        </m:r>
                      </m:oMath>
                    </m:oMathPara>
                  </a14:m>
                  <a:endParaRPr kumimoji="1" lang="en-US" sz="16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5673282" y="3586325"/>
                  <a:ext cx="357406" cy="338554"/>
                </a:xfrm>
                <a:prstGeom prst="rect">
                  <a:avLst/>
                </a:prstGeom>
                <a:blipFill>
                  <a:blip r:embed="rId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534328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01929" y="2667000"/>
            <a:ext cx="8740142" cy="1796217"/>
          </a:xfrm>
          <a:noFill/>
        </p:spPr>
        <p:txBody>
          <a:bodyPr/>
          <a:lstStyle/>
          <a:p>
            <a:r>
              <a:rPr lang="en-US" sz="6600" dirty="0" smtClean="0">
                <a:solidFill>
                  <a:schemeClr val="tx1"/>
                </a:solidFill>
              </a:rPr>
              <a:t>Shor: </a:t>
            </a:r>
            <a:r>
              <a:rPr lang="en-US" sz="6600" dirty="0" smtClean="0">
                <a:solidFill>
                  <a:schemeClr val="tx1"/>
                </a:solidFill>
              </a:rPr>
              <a:t>dlog</a:t>
            </a:r>
            <a:r>
              <a:rPr lang="en-US" sz="6600" dirty="0" smtClean="0">
                <a:solidFill>
                  <a:schemeClr val="tx1"/>
                </a:solidFill>
              </a:rPr>
              <a:t/>
            </a:r>
            <a:br>
              <a:rPr lang="en-US" sz="6600" dirty="0" smtClean="0">
                <a:solidFill>
                  <a:schemeClr val="tx1"/>
                </a:solidFill>
              </a:rPr>
            </a:br>
            <a:endParaRPr lang="en-US" sz="6600" dirty="0">
              <a:solidFill>
                <a:schemeClr val="tx1"/>
              </a:solidFill>
            </a:endParaRPr>
          </a:p>
        </p:txBody>
      </p:sp>
    </p:spTree>
    <p:extLst>
      <p:ext uri="{BB962C8B-B14F-4D97-AF65-F5344CB8AC3E}">
        <p14:creationId xmlns:p14="http://schemas.microsoft.com/office/powerpoint/2010/main" val="162776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15400" cy="762000"/>
          </a:xfrm>
        </p:spPr>
        <p:txBody>
          <a:bodyPr/>
          <a:lstStyle/>
          <a:p>
            <a:r>
              <a:rPr lang="en-US" dirty="0" smtClean="0">
                <a:solidFill>
                  <a:schemeClr val="tx2"/>
                </a:solidFill>
              </a:rPr>
              <a:t>Example: ECC </a:t>
            </a:r>
            <a:r>
              <a:rPr lang="en-US" dirty="0">
                <a:solidFill>
                  <a:schemeClr val="tx2"/>
                </a:solidFill>
              </a:rPr>
              <a:t>p</a:t>
            </a:r>
            <a:r>
              <a:rPr lang="en-US" dirty="0" smtClean="0">
                <a:solidFill>
                  <a:schemeClr val="tx2"/>
                </a:solidFill>
              </a:rPr>
              <a:t>oint addition</a:t>
            </a:r>
            <a:endParaRPr lang="en-US" b="1" dirty="0">
              <a:solidFill>
                <a:schemeClr val="tx2"/>
              </a:solidFill>
            </a:endParaRPr>
          </a:p>
        </p:txBody>
      </p:sp>
      <p:sp>
        <p:nvSpPr>
          <p:cNvPr id="10" name="Date Placeholder 9"/>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11" name="Slide Number Placeholder 10"/>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B7496A-6294-4EA6-B43F-A48964E0DD6C}" type="slidenum">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12" name="Footer Placeholder 11"/>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7" name="TextBox 6"/>
          <p:cNvSpPr txBox="1"/>
          <p:nvPr/>
        </p:nvSpPr>
        <p:spPr>
          <a:xfrm>
            <a:off x="2194560" y="5878442"/>
            <a:ext cx="6915932"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smtClean="0">
                <a:ln>
                  <a:noFill/>
                </a:ln>
                <a:solidFill>
                  <a:srgbClr val="0000FF"/>
                </a:solidFill>
                <a:effectLst/>
                <a:uLnTx/>
                <a:uFillTx/>
                <a:latin typeface="Calibri"/>
                <a:ea typeface="ＭＳ Ｐゴシック" pitchFamily="50" charset="-128"/>
                <a:cs typeface="+mn-cs"/>
              </a:rPr>
              <a:t>[Bernstein, Lange: http://www.hyperelliptic.org/EFD/]</a:t>
            </a:r>
            <a:endParaRPr kumimoji="1" lang="en-US" sz="2400" b="0" i="0" u="none" strike="noStrike" kern="1200" cap="none" spc="0" normalizeH="0" baseline="0" noProof="0" dirty="0">
              <a:ln>
                <a:noFill/>
              </a:ln>
              <a:solidFill>
                <a:srgbClr val="0000FF"/>
              </a:solidFill>
              <a:effectLst/>
              <a:uLnTx/>
              <a:uFillTx/>
              <a:latin typeface="Calibri"/>
              <a:ea typeface="ＭＳ Ｐゴシック" pitchFamily="50" charset="-128"/>
              <a:cs typeface="+mn-cs"/>
            </a:endParaRPr>
          </a:p>
        </p:txBody>
      </p:sp>
      <p:pic>
        <p:nvPicPr>
          <p:cNvPr id="8" name="Picture 7"/>
          <p:cNvPicPr>
            <a:picLocks noChangeAspect="1"/>
          </p:cNvPicPr>
          <p:nvPr/>
        </p:nvPicPr>
        <p:blipFill>
          <a:blip r:embed="rId2"/>
          <a:stretch>
            <a:fillRect/>
          </a:stretch>
        </p:blipFill>
        <p:spPr>
          <a:xfrm>
            <a:off x="2209800" y="1710057"/>
            <a:ext cx="4477532" cy="647874"/>
          </a:xfrm>
          <a:prstGeom prst="rect">
            <a:avLst/>
          </a:prstGeom>
        </p:spPr>
      </p:pic>
      <mc:AlternateContent xmlns:mc="http://schemas.openxmlformats.org/markup-compatibility/2006">
        <mc:Choice xmlns:a14="http://schemas.microsoft.com/office/drawing/2010/main" Requires="a14">
          <p:sp>
            <p:nvSpPr>
              <p:cNvPr id="9" name="TextBox 8"/>
              <p:cNvSpPr txBox="1"/>
              <p:nvPr/>
            </p:nvSpPr>
            <p:spPr>
              <a:xfrm>
                <a:off x="564104" y="1134737"/>
                <a:ext cx="783547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Consider elliptic curve in short </a:t>
                </a: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Weierstrass</a:t>
                </a: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form over </a:t>
                </a:r>
                <a14:m>
                  <m:oMath xmlns:m="http://schemas.openxmlformats.org/officeDocument/2006/math">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𝐺𝐹</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p>
                      <m:sSupPr>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e>
                      <m:sup>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m:t>
                        </m:r>
                      </m:sup>
                    </m:sSup>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oMath>
                </a14:m>
                <a:endParaRPr kumimoji="1" lang="en-US" sz="24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mc:Choice>
        <mc:Fallback>
          <p:sp>
            <p:nvSpPr>
              <p:cNvPr id="9" name="TextBox 8"/>
              <p:cNvSpPr txBox="1">
                <a:spLocks noRot="1" noChangeAspect="1" noMove="1" noResize="1" noEditPoints="1" noAdjustHandles="1" noChangeArrowheads="1" noChangeShapeType="1" noTextEdit="1"/>
              </p:cNvSpPr>
              <p:nvPr/>
            </p:nvSpPr>
            <p:spPr>
              <a:xfrm>
                <a:off x="564104" y="1134737"/>
                <a:ext cx="7835478" cy="461665"/>
              </a:xfrm>
              <a:prstGeom prst="rect">
                <a:avLst/>
              </a:prstGeom>
              <a:blipFill>
                <a:blip r:embed="rId3"/>
                <a:stretch>
                  <a:fillRect l="-1245" t="-10526" r="-623" b="-2894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p:cNvSpPr txBox="1"/>
              <p:nvPr/>
            </p:nvSpPr>
            <p:spPr>
              <a:xfrm>
                <a:off x="564104" y="2420070"/>
                <a:ext cx="8414804" cy="160877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Adding 2 projective points </a:t>
                </a:r>
                <a14:m>
                  <m:oMath xmlns:m="http://schemas.openxmlformats.org/officeDocument/2006/math">
                    <m:sSub>
                      <m:sSubPr>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𝑃</m:t>
                        </m:r>
                      </m:e>
                      <m:sub>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sub>
                    </m:sSub>
                    <m:r>
                      <a:rPr kumimoji="1" lang="en-US" sz="2400" b="0" i="0"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sz="2400" b="0" i="0" u="none" strike="noStrike" kern="1200" cap="none" spc="0" normalizeH="0" baseline="0" noProof="0" smtClean="0">
                            <a:ln>
                              <a:noFill/>
                            </a:ln>
                            <a:solidFill>
                              <a:prstClr val="black"/>
                            </a:solidFill>
                            <a:effectLst/>
                            <a:uLnTx/>
                            <a:uFillTx/>
                            <a:latin typeface="Cambria Math" panose="02040503050406030204" pitchFamily="18" charset="0"/>
                            <a:cs typeface="+mn-cs"/>
                          </a:rPr>
                          <m:t>(</m:t>
                        </m:r>
                        <m:r>
                          <m:rPr>
                            <m:sty m:val="p"/>
                          </m:rPr>
                          <a:rPr kumimoji="1" lang="en-US" sz="2400" b="0" i="0" u="none" strike="noStrike" kern="1200" cap="none" spc="0" normalizeH="0" baseline="0" noProof="0" smtClean="0">
                            <a:ln>
                              <a:noFill/>
                            </a:ln>
                            <a:solidFill>
                              <a:prstClr val="black"/>
                            </a:solidFill>
                            <a:effectLst/>
                            <a:uLnTx/>
                            <a:uFillTx/>
                            <a:latin typeface="Cambria Math" panose="02040503050406030204" pitchFamily="18" charset="0"/>
                            <a:cs typeface="+mn-cs"/>
                          </a:rPr>
                          <m:t>X</m:t>
                        </m:r>
                      </m:e>
                      <m:sub>
                        <m:r>
                          <a:rPr kumimoji="1" lang="en-US" sz="2400" b="0" i="0" u="none" strike="noStrike" kern="1200" cap="none" spc="0" normalizeH="0" baseline="0" noProof="0" smtClean="0">
                            <a:ln>
                              <a:noFill/>
                            </a:ln>
                            <a:solidFill>
                              <a:prstClr val="black"/>
                            </a:solidFill>
                            <a:effectLst/>
                            <a:uLnTx/>
                            <a:uFillTx/>
                            <a:latin typeface="Cambria Math" panose="02040503050406030204" pitchFamily="18" charset="0"/>
                            <a:cs typeface="+mn-cs"/>
                          </a:rPr>
                          <m:t>1</m:t>
                        </m:r>
                      </m:sub>
                    </m:sSub>
                    <m:r>
                      <a:rPr kumimoji="1" lang="en-US" sz="2400" b="0" i="0"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m:rPr>
                            <m:sty m:val="p"/>
                          </m:rPr>
                          <a:rPr kumimoji="1" lang="en-US" sz="2400" b="0" i="0" u="none" strike="noStrike" kern="1200" cap="none" spc="0" normalizeH="0" baseline="0" noProof="0" smtClean="0">
                            <a:ln>
                              <a:noFill/>
                            </a:ln>
                            <a:solidFill>
                              <a:prstClr val="black"/>
                            </a:solidFill>
                            <a:effectLst/>
                            <a:uLnTx/>
                            <a:uFillTx/>
                            <a:latin typeface="Cambria Math" panose="02040503050406030204" pitchFamily="18" charset="0"/>
                            <a:cs typeface="+mn-cs"/>
                          </a:rPr>
                          <m:t>Y</m:t>
                        </m:r>
                      </m:e>
                      <m:sub>
                        <m:r>
                          <a:rPr kumimoji="1" lang="en-US" sz="2400" b="0" i="0" u="none" strike="noStrike" kern="1200" cap="none" spc="0" normalizeH="0" baseline="0" noProof="0" smtClean="0">
                            <a:ln>
                              <a:noFill/>
                            </a:ln>
                            <a:solidFill>
                              <a:prstClr val="black"/>
                            </a:solidFill>
                            <a:effectLst/>
                            <a:uLnTx/>
                            <a:uFillTx/>
                            <a:latin typeface="Cambria Math" panose="02040503050406030204" pitchFamily="18" charset="0"/>
                            <a:cs typeface="+mn-cs"/>
                          </a:rPr>
                          <m:t>1</m:t>
                        </m:r>
                      </m:sub>
                    </m:sSub>
                    <m:r>
                      <a:rPr kumimoji="1" lang="en-US" sz="2400" b="0" i="0"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m:rPr>
                            <m:sty m:val="p"/>
                          </m:rPr>
                          <a:rPr kumimoji="1" lang="en-US" sz="2400" b="0" i="0" u="none" strike="noStrike" kern="1200" cap="none" spc="0" normalizeH="0" baseline="0" noProof="0" smtClean="0">
                            <a:ln>
                              <a:noFill/>
                            </a:ln>
                            <a:solidFill>
                              <a:prstClr val="black"/>
                            </a:solidFill>
                            <a:effectLst/>
                            <a:uLnTx/>
                            <a:uFillTx/>
                            <a:latin typeface="Cambria Math" panose="02040503050406030204" pitchFamily="18" charset="0"/>
                            <a:cs typeface="+mn-cs"/>
                          </a:rPr>
                          <m:t>Z</m:t>
                        </m:r>
                      </m:e>
                      <m:sub>
                        <m:r>
                          <a:rPr kumimoji="1" lang="en-US" sz="2400" b="0" i="0" u="none" strike="noStrike" kern="1200" cap="none" spc="0" normalizeH="0" baseline="0" noProof="0" smtClean="0">
                            <a:ln>
                              <a:noFill/>
                            </a:ln>
                            <a:solidFill>
                              <a:prstClr val="black"/>
                            </a:solidFill>
                            <a:effectLst/>
                            <a:uLnTx/>
                            <a:uFillTx/>
                            <a:latin typeface="Cambria Math" panose="02040503050406030204" pitchFamily="18" charset="0"/>
                            <a:cs typeface="+mn-cs"/>
                          </a:rPr>
                          <m:t>1</m:t>
                        </m:r>
                      </m:sub>
                    </m:sSub>
                    <m:r>
                      <a:rPr kumimoji="1" lang="en-US" sz="2400" b="0" i="0" u="none" strike="noStrike" kern="1200" cap="none" spc="0" normalizeH="0" baseline="0" noProof="0" smtClean="0">
                        <a:ln>
                          <a:noFill/>
                        </a:ln>
                        <a:solidFill>
                          <a:prstClr val="black"/>
                        </a:solidFill>
                        <a:effectLst/>
                        <a:uLnTx/>
                        <a:uFillTx/>
                        <a:latin typeface="Cambria Math" panose="02040503050406030204" pitchFamily="18" charset="0"/>
                        <a:cs typeface="+mn-cs"/>
                      </a:rPr>
                      <m:t>)</m:t>
                    </m:r>
                  </m:oMath>
                </a14:m>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and </a:t>
                </a:r>
                <a14:m>
                  <m:oMath xmlns:m="http://schemas.openxmlformats.org/officeDocument/2006/math">
                    <m:sSub>
                      <m:sSubPr>
                        <m:ctrlP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𝑃</m:t>
                        </m:r>
                      </m:e>
                      <m:sub>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b>
                    </m:sSub>
                    <m:r>
                      <a:rPr kumimoji="1" lang="en-US" sz="2400" b="0" i="0"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sz="2400" b="0" i="0" u="none" strike="noStrike" kern="1200" cap="none" spc="0" normalizeH="0" baseline="0" noProof="0">
                            <a:ln>
                              <a:noFill/>
                            </a:ln>
                            <a:solidFill>
                              <a:prstClr val="black"/>
                            </a:solidFill>
                            <a:effectLst/>
                            <a:uLnTx/>
                            <a:uFillTx/>
                            <a:latin typeface="Cambria Math" panose="02040503050406030204" pitchFamily="18" charset="0"/>
                            <a:cs typeface="+mn-cs"/>
                          </a:rPr>
                          <m:t>(</m:t>
                        </m:r>
                        <m:r>
                          <m:rPr>
                            <m:sty m:val="p"/>
                          </m:rPr>
                          <a:rPr kumimoji="1" lang="en-US" sz="2400" b="0" i="0" u="none" strike="noStrike" kern="1200" cap="none" spc="0" normalizeH="0" baseline="0" noProof="0">
                            <a:ln>
                              <a:noFill/>
                            </a:ln>
                            <a:solidFill>
                              <a:prstClr val="black"/>
                            </a:solidFill>
                            <a:effectLst/>
                            <a:uLnTx/>
                            <a:uFillTx/>
                            <a:latin typeface="Cambria Math" panose="02040503050406030204" pitchFamily="18" charset="0"/>
                            <a:cs typeface="+mn-cs"/>
                          </a:rPr>
                          <m:t>X</m:t>
                        </m:r>
                      </m:e>
                      <m:sub>
                        <m:r>
                          <a:rPr kumimoji="1" lang="en-US" sz="2400" b="0" i="0"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b>
                    </m:sSub>
                    <m:r>
                      <a:rPr kumimoji="1" lang="en-US" sz="2400" b="0" i="0"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m:rPr>
                            <m:sty m:val="p"/>
                          </m:rPr>
                          <a:rPr kumimoji="1" lang="en-US" sz="2400" b="0" i="0" u="none" strike="noStrike" kern="1200" cap="none" spc="0" normalizeH="0" baseline="0" noProof="0">
                            <a:ln>
                              <a:noFill/>
                            </a:ln>
                            <a:solidFill>
                              <a:prstClr val="black"/>
                            </a:solidFill>
                            <a:effectLst/>
                            <a:uLnTx/>
                            <a:uFillTx/>
                            <a:latin typeface="Cambria Math" panose="02040503050406030204" pitchFamily="18" charset="0"/>
                            <a:cs typeface="+mn-cs"/>
                          </a:rPr>
                          <m:t>Y</m:t>
                        </m:r>
                      </m:e>
                      <m:sub>
                        <m:r>
                          <a:rPr kumimoji="1" lang="en-US" sz="2400" b="0" i="0"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b>
                    </m:sSub>
                    <m:r>
                      <a:rPr kumimoji="1" lang="en-US" sz="2400" b="0" i="0"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m:rPr>
                            <m:sty m:val="p"/>
                          </m:rPr>
                          <a:rPr kumimoji="1" lang="en-US" sz="2400" b="0" i="0" u="none" strike="noStrike" kern="1200" cap="none" spc="0" normalizeH="0" baseline="0" noProof="0">
                            <a:ln>
                              <a:noFill/>
                            </a:ln>
                            <a:solidFill>
                              <a:prstClr val="black"/>
                            </a:solidFill>
                            <a:effectLst/>
                            <a:uLnTx/>
                            <a:uFillTx/>
                            <a:latin typeface="Cambria Math" panose="02040503050406030204" pitchFamily="18" charset="0"/>
                            <a:cs typeface="+mn-cs"/>
                          </a:rPr>
                          <m:t>Z</m:t>
                        </m:r>
                      </m:e>
                      <m:sub>
                        <m:r>
                          <a:rPr kumimoji="1" lang="en-US" sz="2400" b="0" i="0"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b>
                    </m:sSub>
                    <m:r>
                      <a:rPr kumimoji="1" lang="en-US" sz="2400" b="0" i="0" u="none" strike="noStrike" kern="1200" cap="none" spc="0" normalizeH="0" baseline="0" noProof="0">
                        <a:ln>
                          <a:noFill/>
                        </a:ln>
                        <a:solidFill>
                          <a:prstClr val="black"/>
                        </a:solidFill>
                        <a:effectLst/>
                        <a:uLnTx/>
                        <a:uFillTx/>
                        <a:latin typeface="Cambria Math" panose="02040503050406030204" pitchFamily="18" charset="0"/>
                        <a:cs typeface="+mn-cs"/>
                      </a:rPr>
                      <m:t>)</m:t>
                    </m:r>
                  </m:oMath>
                </a14:m>
                <a:endPar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can be done with 12 </a:t>
                </a:r>
                <a14:m>
                  <m:oMath xmlns:m="http://schemas.openxmlformats.org/officeDocument/2006/math">
                    <m: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𝐺𝐹</m:t>
                    </m:r>
                    <m:d>
                      <m:dPr>
                        <m:ctrlP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sSup>
                          <m:sSupPr>
                            <m:ctrlP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2</m:t>
                            </m:r>
                          </m:e>
                          <m:sup>
                            <m: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𝑚</m:t>
                            </m:r>
                          </m:sup>
                        </m:sSup>
                      </m:e>
                    </m:d>
                  </m:oMath>
                </a14:m>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a:t>
                </a: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mults</a:t>
                </a: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—of which 9 are generic—</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7 </a:t>
                </a:r>
                <a14:m>
                  <m:oMath xmlns:m="http://schemas.openxmlformats.org/officeDocument/2006/math">
                    <m:r>
                      <a:rPr kumimoji="1" lang="en-US"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𝐺𝐹</m:t>
                    </m:r>
                    <m:r>
                      <a:rPr kumimoji="1" lang="en-US"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m:t>
                    </m:r>
                    <m:sSup>
                      <m:sSupPr>
                        <m:ctrlPr>
                          <a:rPr kumimoji="1" lang="en-US"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ctrlPr>
                      </m:sSupPr>
                      <m:e>
                        <m:r>
                          <a:rPr kumimoji="1" lang="en-US"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2</m:t>
                        </m:r>
                      </m:e>
                      <m:sup>
                        <m:r>
                          <a:rPr kumimoji="1" lang="en-US"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𝑚</m:t>
                        </m:r>
                      </m:sup>
                    </m:sSup>
                    <m:r>
                      <a:rPr kumimoji="1" lang="en-US"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m:t>
                    </m:r>
                  </m:oMath>
                </a14:m>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-adds, and 1 squaring </a:t>
                </a:r>
                <a:r>
                  <a:rPr kumimoji="1" lang="en-US" sz="2400" b="0" i="1"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(madd-2008-bl):</a:t>
                </a: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p:txBody>
          </p:sp>
        </mc:Choice>
        <mc:Fallback>
          <p:sp>
            <p:nvSpPr>
              <p:cNvPr id="18" name="TextBox 17"/>
              <p:cNvSpPr txBox="1">
                <a:spLocks noRot="1" noChangeAspect="1" noMove="1" noResize="1" noEditPoints="1" noAdjustHandles="1" noChangeArrowheads="1" noChangeShapeType="1" noTextEdit="1"/>
              </p:cNvSpPr>
              <p:nvPr/>
            </p:nvSpPr>
            <p:spPr>
              <a:xfrm>
                <a:off x="564104" y="2420070"/>
                <a:ext cx="8414804" cy="1608774"/>
              </a:xfrm>
              <a:prstGeom prst="rect">
                <a:avLst/>
              </a:prstGeom>
              <a:blipFill>
                <a:blip r:embed="rId4"/>
                <a:stretch>
                  <a:fillRect l="-1159" t="-3030"/>
                </a:stretch>
              </a:blipFill>
            </p:spPr>
            <p:txBody>
              <a:bodyPr/>
              <a:lstStyle/>
              <a:p>
                <a:r>
                  <a:rPr lang="en-US">
                    <a:noFill/>
                  </a:rPr>
                  <a:t> </a:t>
                </a:r>
              </a:p>
            </p:txBody>
          </p:sp>
        </mc:Fallback>
      </mc:AlternateContent>
      <p:pic>
        <p:nvPicPr>
          <p:cNvPr id="13" name="Picture 12"/>
          <p:cNvPicPr>
            <a:picLocks noChangeAspect="1"/>
          </p:cNvPicPr>
          <p:nvPr/>
        </p:nvPicPr>
        <p:blipFill>
          <a:blip r:embed="rId5"/>
          <a:stretch>
            <a:fillRect/>
          </a:stretch>
        </p:blipFill>
        <p:spPr>
          <a:xfrm>
            <a:off x="457200" y="3907665"/>
            <a:ext cx="8717359" cy="1649230"/>
          </a:xfrm>
          <a:prstGeom prst="rect">
            <a:avLst/>
          </a:prstGeom>
        </p:spPr>
      </p:pic>
    </p:spTree>
    <p:extLst>
      <p:ext uri="{BB962C8B-B14F-4D97-AF65-F5344CB8AC3E}">
        <p14:creationId xmlns:p14="http://schemas.microsoft.com/office/powerpoint/2010/main" val="3044819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534400" cy="762000"/>
          </a:xfrm>
        </p:spPr>
        <p:txBody>
          <a:bodyPr/>
          <a:lstStyle/>
          <a:p>
            <a:r>
              <a:rPr lang="en-US" dirty="0" smtClean="0">
                <a:solidFill>
                  <a:schemeClr val="tx2"/>
                </a:solidFill>
              </a:rPr>
              <a:t>Shor’s algorithm for </a:t>
            </a:r>
            <a:r>
              <a:rPr lang="en-US" dirty="0" smtClean="0">
                <a:solidFill>
                  <a:schemeClr val="tx2"/>
                </a:solidFill>
              </a:rPr>
              <a:t>dlogs</a:t>
            </a:r>
            <a:r>
              <a:rPr lang="en-US" dirty="0" smtClean="0">
                <a:solidFill>
                  <a:schemeClr val="tx2"/>
                </a:solidFill>
              </a:rPr>
              <a:t>:</a:t>
            </a:r>
            <a:endParaRPr lang="en-US" b="1" dirty="0">
              <a:solidFill>
                <a:schemeClr val="tx2"/>
              </a:solidFill>
            </a:endParaRPr>
          </a:p>
        </p:txBody>
      </p:sp>
      <p:sp>
        <p:nvSpPr>
          <p:cNvPr id="10" name="Date Placeholder 9"/>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11" name="Slide Number Placeholder 10"/>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B7496A-6294-4EA6-B43F-A48964E0DD6C}" type="slidenum">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12" name="Footer Placeholder 11"/>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mc:AlternateContent xmlns:mc="http://schemas.openxmlformats.org/markup-compatibility/2006" xmlns:a14="http://schemas.microsoft.com/office/drawing/2010/main">
        <mc:Choice Requires="a14">
          <p:sp>
            <p:nvSpPr>
              <p:cNvPr id="14" name="TextBox 13"/>
              <p:cNvSpPr txBox="1"/>
              <p:nvPr/>
            </p:nvSpPr>
            <p:spPr>
              <a:xfrm>
                <a:off x="457200" y="762000"/>
                <a:ext cx="9144000" cy="65278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Step 1:</a:t>
                </a: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Create </a:t>
                </a:r>
                <a14:m>
                  <m:oMath xmlns:m="http://schemas.openxmlformats.org/officeDocument/2006/math">
                    <m:sSub>
                      <m:sSubPr>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nary>
                          <m:naryPr>
                            <m:chr m:val="∑"/>
                            <m:supHide m:val="on"/>
                            <m:ctrlP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naryPr>
                          <m:sub>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𝑘</m:t>
                            </m:r>
                            <m: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sSup>
                              <m:sSupPr>
                                <m:ctrlP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d>
                                  <m:dPr>
                                    <m:begChr m:val="{"/>
                                    <m:endChr m:val="}"/>
                                    <m:ctrlP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0,1</m:t>
                                    </m:r>
                                  </m:e>
                                </m:d>
                              </m:e>
                              <m:sup>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𝑛</m:t>
                                </m:r>
                              </m:sup>
                            </m:sSup>
                          </m:sub>
                          <m:sup/>
                          <m:e>
                            <m:d>
                              <m:dPr>
                                <m:begChr m:val="|"/>
                                <m:endChr m:val="〉"/>
                                <m:ctrlP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sSub>
                                  <m:sSubPr>
                                    <m:ctrlP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𝑘</m:t>
                                    </m:r>
                                  </m:e>
                                  <m:sub>
                                    <m: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1</m:t>
                                    </m:r>
                                  </m:sub>
                                </m:sSub>
                                <m: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 …, </m:t>
                                </m:r>
                                <m:sSub>
                                  <m:sSubPr>
                                    <m:ctrlP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𝑘</m:t>
                                    </m:r>
                                  </m:e>
                                  <m:sub>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𝑛</m:t>
                                    </m:r>
                                  </m:sub>
                                </m:sSub>
                              </m:e>
                            </m:d>
                          </m:e>
                        </m:nary>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nary>
                          <m:naryPr>
                            <m:chr m:val="∑"/>
                            <m:supHide m:val="on"/>
                            <m:ctrlP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naryPr>
                          <m:sub>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ℓ</m:t>
                            </m:r>
                            <m: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sSup>
                              <m:sSupPr>
                                <m:ctrlP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d>
                                  <m:dPr>
                                    <m:begChr m:val="{"/>
                                    <m:endChr m:val="}"/>
                                    <m:ctrlP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0,1</m:t>
                                    </m:r>
                                  </m:e>
                                </m:d>
                              </m:e>
                              <m:sup>
                                <m: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𝑛</m:t>
                                </m:r>
                              </m:sup>
                            </m:sSup>
                          </m:sub>
                          <m:sup/>
                          <m:e>
                            <m:d>
                              <m:dPr>
                                <m:begChr m:val="|"/>
                                <m:endChr m:val="〉"/>
                                <m:ctrlP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sSub>
                                  <m:sSubPr>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ℓ</m:t>
                                    </m:r>
                                  </m:e>
                                  <m:sub>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sub>
                                </m:sSub>
                                <m: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 …, </m:t>
                                </m:r>
                                <m:sSub>
                                  <m:sSubPr>
                                    <m:ctrlP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ℓ</m:t>
                                    </m:r>
                                  </m:e>
                                  <m:sub>
                                    <m: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𝑛</m:t>
                                    </m:r>
                                  </m:sub>
                                </m:sSub>
                              </m:e>
                            </m:d>
                          </m:e>
                        </m:nary>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𝒪</m:t>
                            </m:r>
                          </m:e>
                          <m:sub>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sub>
                        </m:sSub>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e>
                      <m:sub>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sub>
                    </m:sSub>
                  </m:oMath>
                </a14:m>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by  applying Hadamard gates to 2 registers of </a:t>
                </a:r>
                <a14:m>
                  <m:oMath xmlns:m="http://schemas.openxmlformats.org/officeDocument/2006/math">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𝑛</m:t>
                    </m:r>
                  </m:oMath>
                </a14:m>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qubits</a:t>
                </a:r>
                <a14:m>
                  <m:oMath xmlns:m="http://schemas.openxmlformats.org/officeDocument/2006/math">
                    <m:r>
                      <a:rPr kumimoji="1" lang="en-US" sz="2400" b="0" i="0"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𝑛</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oMath>
                </a14:m>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a:t>
                </a:r>
                <a14:m>
                  <m:oMath xmlns:m="http://schemas.openxmlformats.org/officeDocument/2006/math">
                    <m:r>
                      <a:rPr kumimoji="1" lang="en-US"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m:t>
                    </m:r>
                    <m:func>
                      <m:funcPr>
                        <m:ctrlPr>
                          <a:rPr kumimoji="1" lang="en-US"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ctrlPr>
                      </m:funcPr>
                      <m:fName>
                        <m:r>
                          <m:rPr>
                            <m:sty m:val="p"/>
                          </m:rPr>
                          <a:rPr kumimoji="1" lang="en-US" sz="2400" b="0" i="0" u="none" strike="noStrike" kern="1200" cap="none" spc="0" normalizeH="0" baseline="0" noProof="0" dirty="0" smtClean="0">
                            <a:ln>
                              <a:noFill/>
                            </a:ln>
                            <a:solidFill>
                              <a:prstClr val="black"/>
                            </a:solidFill>
                            <a:effectLst/>
                            <a:uLnTx/>
                            <a:uFillTx/>
                            <a:latin typeface="Cambria Math" panose="02040503050406030204" pitchFamily="18" charset="0"/>
                            <a:cs typeface="+mn-cs"/>
                          </a:rPr>
                          <m:t>log</m:t>
                        </m:r>
                      </m:fName>
                      <m:e>
                        <m:d>
                          <m:dPr>
                            <m:ctrlPr>
                              <a:rPr kumimoji="1" lang="en-US"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ctrlPr>
                          </m:dPr>
                          <m:e>
                            <m:r>
                              <a:rPr kumimoji="1" lang="en-US"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𝑜𝑟</m:t>
                            </m:r>
                            <m:sSub>
                              <m:sSubPr>
                                <m:ctrlPr>
                                  <a:rPr kumimoji="1" lang="en-US"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ctrlPr>
                              </m:sSubPr>
                              <m:e>
                                <m:r>
                                  <a:rPr kumimoji="1" lang="en-US"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𝑑</m:t>
                                </m:r>
                              </m:e>
                              <m:sub>
                                <m:r>
                                  <a:rPr kumimoji="1" lang="en-US"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𝑃</m:t>
                                </m:r>
                              </m:sub>
                            </m:sSub>
                          </m:e>
                        </m:d>
                      </m:e>
                    </m:func>
                    <m:r>
                      <a:rPr kumimoji="1" lang="en-US"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m:t>
                    </m:r>
                  </m:oMath>
                </a14:m>
                <a:endPar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8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8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Step 2:</a:t>
                </a: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For fixed generator </a:t>
                </a:r>
                <a14:m>
                  <m:oMath xmlns:m="http://schemas.openxmlformats.org/officeDocument/2006/math">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𝑃</m:t>
                    </m:r>
                  </m:oMath>
                </a14:m>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and fixed target </a:t>
                </a:r>
                <a14:m>
                  <m:oMath xmlns:m="http://schemas.openxmlformats.org/officeDocument/2006/math">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𝑄</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d>
                      <m:dPr>
                        <m:begChr m:val="〈"/>
                        <m:endChr m:val="〉"/>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𝑃</m:t>
                        </m:r>
                      </m:e>
                    </m:d>
                  </m:oMath>
                </a14:m>
                <a:r>
                  <a:rPr kumimoji="1" lang="en-US" sz="24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 </a:t>
                </a: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compute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	</a:t>
                </a: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the transformation that maps this state to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8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
                    </m:oMathParaPr>
                    <m:oMath xmlns:m="http://schemas.openxmlformats.org/officeDocument/2006/math">
                      <m:nary>
                        <m:naryPr>
                          <m:chr m:val="∑"/>
                          <m:supHide m:val="on"/>
                          <m:ctrlP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naryPr>
                        <m:sub>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𝑘</m:t>
                          </m:r>
                          <m: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sSup>
                            <m:sSupPr>
                              <m:ctrlP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d>
                                <m:dPr>
                                  <m:begChr m:val="{"/>
                                  <m:endChr m:val="}"/>
                                  <m:ctrlP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0,1</m:t>
                                  </m:r>
                                </m:e>
                              </m:d>
                            </m:e>
                            <m:sup>
                              <m: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𝑛</m:t>
                              </m:r>
                            </m:sup>
                          </m:sSup>
                        </m:sub>
                        <m:sup/>
                        <m:e>
                          <m:d>
                            <m:dPr>
                              <m:begChr m:val="|"/>
                              <m:endChr m:val="〉"/>
                              <m:ctrlP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𝑘</m:t>
                              </m:r>
                            </m:e>
                          </m:d>
                        </m:e>
                      </m:nary>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nary>
                        <m:naryPr>
                          <m:chr m:val="∑"/>
                          <m:supHide m:val="on"/>
                          <m:ctrlP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naryPr>
                        <m:sub>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ℓ</m:t>
                          </m:r>
                          <m: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sSup>
                            <m:sSupPr>
                              <m:ctrlP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d>
                                <m:dPr>
                                  <m:begChr m:val="{"/>
                                  <m:endChr m:val="}"/>
                                  <m:ctrlP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0,1</m:t>
                                  </m:r>
                                </m:e>
                              </m:d>
                            </m:e>
                            <m:sup>
                              <m: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𝑛</m:t>
                              </m:r>
                            </m:sup>
                          </m:sSup>
                        </m:sub>
                        <m:sup/>
                        <m:e>
                          <m:d>
                            <m:dPr>
                              <m:begChr m:val="|"/>
                              <m:endChr m:val="〉"/>
                              <m:ctrlP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ℓ</m:t>
                              </m:r>
                            </m:e>
                          </m:d>
                        </m:e>
                      </m:nary>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𝑘𝑃</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+ℓ</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𝑄</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oMath>
                  </m:oMathPara>
                </a14:m>
                <a:endPar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800" b="0" i="1" u="none" strike="noStrike" kern="1200" cap="none" spc="0" normalizeH="0" baseline="0" noProof="0" dirty="0" smtClean="0">
                  <a:ln>
                    <a:noFill/>
                  </a:ln>
                  <a:solidFill>
                    <a:prstClr val="black"/>
                  </a:solidFill>
                  <a:effectLst/>
                  <a:uLnTx/>
                  <a:uFillTx/>
                  <a:latin typeface="Cambria Math" panose="02040503050406030204" pitchFamily="18"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1" u="none" strike="noStrike" kern="1200" cap="none" spc="0" normalizeH="0" baseline="0" noProof="0" dirty="0" smtClean="0">
                    <a:ln>
                      <a:noFill/>
                    </a:ln>
                    <a:solidFill>
                      <a:prstClr val="black"/>
                    </a:solidFill>
                    <a:effectLst/>
                    <a:uLnTx/>
                    <a:uFillTx/>
                    <a:latin typeface="Cambria Math" panose="02040503050406030204" pitchFamily="18" charset="0"/>
                    <a:ea typeface="ＭＳ Ｐゴシック" pitchFamily="50" charset="-128"/>
                    <a:cs typeface="+mn-cs"/>
                  </a:rPr>
                  <a:t> </a:t>
                </a:r>
                <a:r>
                  <a:rPr kumimoji="1" lang="en-US" sz="2400" b="1" i="0" u="none" strike="noStrike" kern="1200" cap="none" spc="0" normalizeH="0" baseline="0" noProof="0" dirty="0">
                    <a:ln>
                      <a:noFill/>
                    </a:ln>
                    <a:solidFill>
                      <a:prstClr val="black"/>
                    </a:solidFill>
                    <a:effectLst/>
                    <a:uLnTx/>
                    <a:uFillTx/>
                    <a:latin typeface="Calibri"/>
                    <a:ea typeface="ＭＳ Ｐゴシック" pitchFamily="50" charset="-128"/>
                    <a:cs typeface="+mn-cs"/>
                  </a:rPr>
                  <a:t>Step </a:t>
                </a:r>
                <a:r>
                  <a:rPr kumimoji="1" lang="en-US" sz="24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3:</a:t>
                </a: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Measure the 3</a:t>
                </a:r>
                <a:r>
                  <a:rPr kumimoji="1" lang="en-US" sz="2400" b="0" i="0" u="none" strike="noStrike" kern="1200" cap="none" spc="0" normalizeH="0" baseline="30000" noProof="0" dirty="0" smtClean="0">
                    <a:ln>
                      <a:noFill/>
                    </a:ln>
                    <a:solidFill>
                      <a:prstClr val="black"/>
                    </a:solidFill>
                    <a:effectLst/>
                    <a:uLnTx/>
                    <a:uFillTx/>
                    <a:latin typeface="Calibri"/>
                    <a:ea typeface="ＭＳ Ｐゴシック" pitchFamily="50" charset="-128"/>
                    <a:cs typeface="+mn-cs"/>
                  </a:rPr>
                  <a:t>rd</a:t>
                </a: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register. Obtain a result </a:t>
                </a:r>
                <a14:m>
                  <m:oMath xmlns:m="http://schemas.openxmlformats.org/officeDocument/2006/math">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𝑅</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oMath>
                </a14:m>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Letting </a:t>
                </a:r>
                <a14:m>
                  <m:oMath xmlns:m="http://schemas.openxmlformats.org/officeDocument/2006/math">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𝑄</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𝛼</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𝑃</m:t>
                    </m:r>
                  </m:oMath>
                </a14:m>
                <a:endPar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and </a:t>
                </a:r>
                <a14:m>
                  <m:oMath xmlns:m="http://schemas.openxmlformats.org/officeDocument/2006/math">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𝑅</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𝛽</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𝑃</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oMath>
                </a14:m>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we obtain a state corresponding to a “line” </a:t>
                </a: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nary>
                        <m:naryPr>
                          <m:chr m:val="∑"/>
                          <m:supHide m:val="on"/>
                          <m:ctrlP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naryPr>
                        <m:sub>
                          <m:eqArr>
                            <m:eqArrPr>
                              <m:ctrlP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eqArrPr>
                            <m:e>
                              <m: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𝑘</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,ℓ</m:t>
                              </m:r>
                              <m: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sSup>
                                <m:sSupPr>
                                  <m:ctrlP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d>
                                    <m:dPr>
                                      <m:begChr m:val="{"/>
                                      <m:endChr m:val="}"/>
                                      <m:ctrlP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0,1</m:t>
                                      </m:r>
                                    </m:e>
                                  </m:d>
                                </m:e>
                                <m:sup>
                                  <m: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𝑛</m:t>
                                  </m:r>
                                </m:sup>
                              </m:sSup>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e>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𝑘</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𝛼</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ℓ=</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𝛽</m:t>
                              </m:r>
                            </m:e>
                          </m:eqArr>
                        </m:sub>
                        <m:sup/>
                        <m:e>
                          <m:d>
                            <m:dPr>
                              <m:begChr m:val="|"/>
                              <m:endChr m:val="〉"/>
                              <m:ctrlP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𝑘</m:t>
                              </m:r>
                            </m:e>
                          </m:d>
                        </m:e>
                      </m:nary>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d>
                        <m:dPr>
                          <m:begChr m:val="|"/>
                          <m:endChr m:val="〉"/>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ℓ</m:t>
                          </m:r>
                        </m:e>
                      </m:d>
                      <m: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d>
                        <m:dPr>
                          <m:begChr m:val="|"/>
                          <m:endChr m:val="〉"/>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𝑅</m:t>
                          </m:r>
                        </m:e>
                      </m:d>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nary>
                        <m:naryPr>
                          <m:chr m:val="∑"/>
                          <m:supHide m:val="on"/>
                          <m:ctrlP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naryPr>
                        <m:sub>
                          <m:eqArr>
                            <m:eqArrPr>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eqArrPr>
                            <m:e>
                              <m: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ℓ∈</m:t>
                              </m:r>
                              <m:sSup>
                                <m:sSupPr>
                                  <m:ctrlP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d>
                                    <m:dPr>
                                      <m:begChr m:val="{"/>
                                      <m:endChr m:val="}"/>
                                      <m:ctrlP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0,1</m:t>
                                      </m:r>
                                    </m:e>
                                  </m:d>
                                </m:e>
                                <m:sup>
                                  <m: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𝑛</m:t>
                                  </m:r>
                                </m:sup>
                              </m:sSup>
                            </m:e>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e>
                          </m:eqArr>
                        </m:sub>
                        <m:sup/>
                        <m:e>
                          <m:d>
                            <m:dPr>
                              <m:begChr m:val="|"/>
                              <m:endChr m:val="〉"/>
                              <m:ctrlP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𝛽</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𝛼</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ℓ</m:t>
                              </m:r>
                            </m:e>
                          </m:d>
                        </m:e>
                      </m:nary>
                      <m: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d>
                        <m:dPr>
                          <m:begChr m:val="|"/>
                          <m:endChr m:val="〉"/>
                          <m:ctrlP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1" 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ℓ</m:t>
                          </m:r>
                        </m:e>
                      </m:d>
                    </m:oMath>
                  </m:oMathPara>
                </a14:m>
                <a:endParaRPr kumimoji="1"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800" b="0" i="1" u="none" strike="noStrike" kern="1200" cap="none" spc="0" normalizeH="0" baseline="0" noProof="0" dirty="0" smtClean="0">
                  <a:ln>
                    <a:noFill/>
                  </a:ln>
                  <a:solidFill>
                    <a:prstClr val="black"/>
                  </a:solidFill>
                  <a:effectLst/>
                  <a:uLnTx/>
                  <a:uFillTx/>
                  <a:latin typeface="Cambria Math" panose="02040503050406030204" pitchFamily="18"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1" u="none" strike="noStrike" kern="1200" cap="none" spc="0" normalizeH="0" baseline="0" noProof="0" dirty="0">
                    <a:ln>
                      <a:noFill/>
                    </a:ln>
                    <a:solidFill>
                      <a:prstClr val="black"/>
                    </a:solidFill>
                    <a:effectLst/>
                    <a:uLnTx/>
                    <a:uFillTx/>
                    <a:latin typeface="Calibri"/>
                    <a:ea typeface="ＭＳ Ｐゴシック" pitchFamily="50" charset="-128"/>
                    <a:cs typeface="+mn-cs"/>
                  </a:rPr>
                  <a:t> </a:t>
                </a:r>
                <a:r>
                  <a:rPr kumimoji="1" lang="en-US" sz="2400" b="1" i="0" u="none" strike="noStrike" kern="1200" cap="none" spc="0" normalizeH="0" baseline="0" noProof="0" dirty="0">
                    <a:ln>
                      <a:noFill/>
                    </a:ln>
                    <a:solidFill>
                      <a:prstClr val="black"/>
                    </a:solidFill>
                    <a:effectLst/>
                    <a:uLnTx/>
                    <a:uFillTx/>
                    <a:latin typeface="Calibri"/>
                    <a:ea typeface="ＭＳ Ｐゴシック" pitchFamily="50" charset="-128"/>
                    <a:cs typeface="+mn-cs"/>
                  </a:rPr>
                  <a:t>Step </a:t>
                </a:r>
                <a:r>
                  <a:rPr kumimoji="1" lang="en-US" sz="24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4: </a:t>
                </a: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Apply </a:t>
                </a:r>
                <a14:m>
                  <m:oMath xmlns:m="http://schemas.openxmlformats.org/officeDocument/2006/math">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𝑄𝐹𝑇</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𝑄𝐹𝑇</m:t>
                    </m:r>
                  </m:oMath>
                </a14:m>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and measure to sample from the line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	</a:t>
                </a: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a:t>
                </a:r>
                <a14:m>
                  <m:oMath xmlns:m="http://schemas.openxmlformats.org/officeDocument/2006/math">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d>
                      <m:dPr>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𝑥</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𝛼</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𝑥</m:t>
                        </m:r>
                      </m:e>
                    </m:d>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𝑥</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d>
                      <m:dPr>
                        <m:begChr m:val="{"/>
                        <m:endChr m:val="}"/>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0,..,</m:t>
                        </m:r>
                        <m:sSup>
                          <m:sSupPr>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e>
                          <m:sup>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𝑛</m:t>
                            </m:r>
                          </m:sup>
                        </m:sSup>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e>
                    </m:d>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oMath>
                </a14:m>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If </a:t>
                </a:r>
                <a14:m>
                  <m:oMath xmlns:m="http://schemas.openxmlformats.org/officeDocument/2006/math">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𝑥</m:t>
                    </m:r>
                  </m:oMath>
                </a14:m>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is a unit, we obtain </a:t>
                </a:r>
                <a14:m>
                  <m:oMath xmlns:m="http://schemas.openxmlformats.org/officeDocument/2006/math">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𝛼</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oMath>
                </a14:m>
                <a:endParaRPr kumimoji="1" lang="en-US" sz="24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1" u="none" strike="noStrike" kern="1200" cap="none" spc="0" normalizeH="0" baseline="0" noProof="0" dirty="0">
                  <a:ln>
                    <a:noFill/>
                  </a:ln>
                  <a:solidFill>
                    <a:prstClr val="black"/>
                  </a:solidFill>
                  <a:effectLst/>
                  <a:uLnTx/>
                  <a:uFillTx/>
                  <a:latin typeface="Cambria Math" panose="02040503050406030204" pitchFamily="18" charset="0"/>
                  <a:ea typeface="ＭＳ Ｐゴシック" pitchFamily="50" charset="-128"/>
                  <a:cs typeface="+mn-cs"/>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57200" y="762000"/>
                <a:ext cx="9144000" cy="6527877"/>
              </a:xfrm>
              <a:prstGeom prst="rect">
                <a:avLst/>
              </a:prstGeom>
              <a:blipFill rotWithShape="0">
                <a:blip r:embed="rId2"/>
                <a:stretch>
                  <a:fillRect l="-1000" t="-9150"/>
                </a:stretch>
              </a:blipFill>
            </p:spPr>
            <p:txBody>
              <a:bodyPr/>
              <a:lstStyle/>
              <a:p>
                <a:r>
                  <a:rPr lang="en-US">
                    <a:noFill/>
                  </a:rPr>
                  <a:t> </a:t>
                </a:r>
              </a:p>
            </p:txBody>
          </p:sp>
        </mc:Fallback>
      </mc:AlternateContent>
    </p:spTree>
    <p:extLst>
      <p:ext uri="{BB962C8B-B14F-4D97-AF65-F5344CB8AC3E}">
        <p14:creationId xmlns:p14="http://schemas.microsoft.com/office/powerpoint/2010/main" val="356902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p:txBody>
          <a:bodyPr/>
          <a:lstStyle/>
          <a:p>
            <a:r>
              <a:rPr lang="en-US" altLang="en-US" dirty="0" smtClean="0"/>
              <a:t>Visualizing Fourier duality</a:t>
            </a:r>
            <a:endParaRPr lang="en-US" altLang="en-US" dirty="0"/>
          </a:p>
        </p:txBody>
      </p:sp>
      <p:pic>
        <p:nvPicPr>
          <p:cNvPr id="2" name="Picture 1"/>
          <p:cNvPicPr>
            <a:picLocks noChangeAspect="1"/>
          </p:cNvPicPr>
          <p:nvPr/>
        </p:nvPicPr>
        <p:blipFill>
          <a:blip r:embed="rId2"/>
          <a:stretch>
            <a:fillRect/>
          </a:stretch>
        </p:blipFill>
        <p:spPr>
          <a:xfrm>
            <a:off x="267114" y="1158793"/>
            <a:ext cx="8609772" cy="4876964"/>
          </a:xfrm>
          <a:prstGeom prst="rect">
            <a:avLst/>
          </a:prstGeom>
        </p:spPr>
      </p:pic>
      <p:pic>
        <p:nvPicPr>
          <p:cNvPr id="7" name="Picture 6"/>
          <p:cNvPicPr>
            <a:picLocks noChangeAspect="1"/>
          </p:cNvPicPr>
          <p:nvPr/>
        </p:nvPicPr>
        <p:blipFill>
          <a:blip r:embed="rId3"/>
          <a:stretch>
            <a:fillRect/>
          </a:stretch>
        </p:blipFill>
        <p:spPr>
          <a:xfrm>
            <a:off x="4907980" y="5638800"/>
            <a:ext cx="2940078" cy="1051560"/>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4446494" y="1743635"/>
                <a:ext cx="679993"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oMath>
                  </m:oMathPara>
                </a14:m>
                <a:endParaRPr kumimoji="1" lang="en-US" sz="24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446494" y="1743635"/>
                <a:ext cx="679993" cy="461665"/>
              </a:xfrm>
              <a:prstGeom prst="rect">
                <a:avLst/>
              </a:prstGeom>
              <a:blipFill rotWithShape="0">
                <a:blip r:embed="rId4"/>
                <a:stretch>
                  <a:fillRect l="-7143" b="-19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7501292" y="1752600"/>
                <a:ext cx="747319"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oMath>
                  </m:oMathPara>
                </a14:m>
                <a:endParaRPr kumimoji="1" lang="en-US" sz="24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7501292" y="1752600"/>
                <a:ext cx="747319" cy="461665"/>
              </a:xfrm>
              <a:prstGeom prst="rect">
                <a:avLst/>
              </a:prstGeom>
              <a:blipFill rotWithShape="0">
                <a:blip r:embed="rId5"/>
                <a:stretch>
                  <a:fillRect l="-7377" b="-20000"/>
                </a:stretch>
              </a:blipFill>
            </p:spPr>
            <p:txBody>
              <a:bodyPr/>
              <a:lstStyle/>
              <a:p>
                <a:r>
                  <a:rPr lang="en-US">
                    <a:noFill/>
                  </a:rPr>
                  <a:t> </a:t>
                </a:r>
              </a:p>
            </p:txBody>
          </p:sp>
        </mc:Fallback>
      </mc:AlternateContent>
      <p:sp>
        <p:nvSpPr>
          <p:cNvPr id="14" name="Date Placeholder 3"/>
          <p:cNvSpPr>
            <a:spLocks noGrp="1"/>
          </p:cNvSpPr>
          <p:nvPr>
            <p:ph type="dt" sz="half" idx="10"/>
          </p:nvPr>
        </p:nvSpPr>
        <p:spPr>
          <a:xfrm>
            <a:off x="483704" y="6492875"/>
            <a:ext cx="21336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15" name="Footer Placeholder 2"/>
          <p:cNvSpPr>
            <a:spLocks noGrp="1"/>
          </p:cNvSpPr>
          <p:nvPr>
            <p:ph type="ftr" sz="quarter" idx="11"/>
          </p:nvPr>
        </p:nvSpPr>
        <p:spPr>
          <a:xfrm>
            <a:off x="3150704" y="6492875"/>
            <a:ext cx="28956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16" name="Slide Number Placeholder 4"/>
          <p:cNvSpPr>
            <a:spLocks noGrp="1"/>
          </p:cNvSpPr>
          <p:nvPr>
            <p:ph type="sldNum" sz="quarter" idx="12"/>
          </p:nvPr>
        </p:nvSpPr>
        <p:spPr>
          <a:xfrm>
            <a:off x="6553200" y="6492875"/>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prstClr val="black">
                    <a:tint val="75000"/>
                  </a:prstClr>
                </a:solidFill>
                <a:effectLst/>
                <a:uLnTx/>
                <a:uFillTx/>
                <a:latin typeface="Arial" pitchFamily="34" charset="0"/>
                <a:ea typeface="ＭＳ Ｐゴシック" pitchFamily="50" charset="-128"/>
                <a:cs typeface="+mn-cs"/>
              </a:rPr>
              <a:t>13</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6261918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468" y="317307"/>
            <a:ext cx="8740640" cy="674557"/>
          </a:xfrm>
        </p:spPr>
        <p:txBody>
          <a:bodyPr/>
          <a:lstStyle/>
          <a:p>
            <a:r>
              <a:rPr lang="en-US" sz="4400" b="1" dirty="0" smtClean="0">
                <a:solidFill>
                  <a:srgbClr val="000066"/>
                </a:solidFill>
                <a:latin typeface="Calibri" panose="020F0502020204030204" pitchFamily="34" charset="0"/>
              </a:rPr>
              <a:t>Useful quantum </a:t>
            </a:r>
            <a:r>
              <a:rPr lang="en-US" sz="4400" b="1" dirty="0">
                <a:solidFill>
                  <a:srgbClr val="000066"/>
                </a:solidFill>
                <a:latin typeface="Calibri" panose="020F0502020204030204" pitchFamily="34" charset="0"/>
              </a:rPr>
              <a:t>a</a:t>
            </a:r>
            <a:r>
              <a:rPr lang="en-US" sz="4400" b="1" dirty="0" smtClean="0">
                <a:solidFill>
                  <a:srgbClr val="000066"/>
                </a:solidFill>
                <a:latin typeface="Calibri" panose="020F0502020204030204" pitchFamily="34" charset="0"/>
              </a:rPr>
              <a:t>lgorithms </a:t>
            </a:r>
            <a:r>
              <a:rPr lang="en-US" sz="4400" b="1" dirty="0">
                <a:solidFill>
                  <a:srgbClr val="000066"/>
                </a:solidFill>
                <a:latin typeface="Calibri" panose="020F0502020204030204" pitchFamily="34" charset="0"/>
              </a:rPr>
              <a:t>e</a:t>
            </a:r>
            <a:r>
              <a:rPr lang="en-US" sz="4400" b="1" dirty="0" smtClean="0">
                <a:solidFill>
                  <a:srgbClr val="000066"/>
                </a:solidFill>
                <a:latin typeface="Calibri" panose="020F0502020204030204" pitchFamily="34" charset="0"/>
              </a:rPr>
              <a:t>xist!</a:t>
            </a:r>
            <a:endParaRPr lang="en-US" sz="4400" b="1" dirty="0">
              <a:solidFill>
                <a:srgbClr val="000066"/>
              </a:solidFill>
              <a:latin typeface="Calibri" panose="020F0502020204030204" pitchFamily="34" charset="0"/>
            </a:endParaRPr>
          </a:p>
        </p:txBody>
      </p:sp>
      <p:grpSp>
        <p:nvGrpSpPr>
          <p:cNvPr id="4" name="Group 3"/>
          <p:cNvGrpSpPr/>
          <p:nvPr/>
        </p:nvGrpSpPr>
        <p:grpSpPr>
          <a:xfrm>
            <a:off x="494074" y="3086515"/>
            <a:ext cx="8325466" cy="1176391"/>
            <a:chOff x="629444" y="4822059"/>
            <a:chExt cx="11323212" cy="1599973"/>
          </a:xfrm>
        </p:grpSpPr>
        <p:sp>
          <p:nvSpPr>
            <p:cNvPr id="5" name="Rectangle 4"/>
            <p:cNvSpPr/>
            <p:nvPr/>
          </p:nvSpPr>
          <p:spPr bwMode="auto">
            <a:xfrm>
              <a:off x="629444" y="4822059"/>
              <a:ext cx="3320579" cy="1599973"/>
            </a:xfrm>
            <a:prstGeom prst="rect">
              <a:avLst/>
            </a:prstGeom>
            <a:solidFill>
              <a:srgbClr val="00BF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85" rIns="0" bIns="34285" numCol="1" rtlCol="0" anchor="ctr" anchorCtr="0" compatLnSpc="1">
              <a:prstTxWarp prst="textNoShape">
                <a:avLst/>
              </a:prstTxWarp>
            </a:bodyPr>
            <a:lstStyle/>
            <a:p>
              <a:pPr algn="l" defTabSz="685515"/>
              <a:endParaRPr kumimoji="0" lang="en-US" sz="1471" dirty="0">
                <a:gradFill>
                  <a:gsLst>
                    <a:gs pos="0">
                      <a:srgbClr val="FFFFFF"/>
                    </a:gs>
                    <a:gs pos="100000">
                      <a:srgbClr val="FFFFFF"/>
                    </a:gs>
                  </a:gsLst>
                  <a:lin ang="5400000" scaled="0"/>
                </a:gradFill>
                <a:latin typeface="Segoe UI"/>
              </a:endParaRPr>
            </a:p>
          </p:txBody>
        </p:sp>
        <p:sp>
          <p:nvSpPr>
            <p:cNvPr id="15" name="Rectangle 14"/>
            <p:cNvSpPr/>
            <p:nvPr/>
          </p:nvSpPr>
          <p:spPr bwMode="auto">
            <a:xfrm>
              <a:off x="4165893" y="4822059"/>
              <a:ext cx="5471607" cy="1599973"/>
            </a:xfrm>
            <a:prstGeom prst="rect">
              <a:avLst/>
            </a:prstGeom>
            <a:solidFill>
              <a:srgbClr val="0A59C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85" rIns="0" bIns="34285" numCol="1" rtlCol="0" anchor="ctr" anchorCtr="0" compatLnSpc="1">
              <a:prstTxWarp prst="textNoShape">
                <a:avLst/>
              </a:prstTxWarp>
            </a:bodyPr>
            <a:lstStyle/>
            <a:p>
              <a:pPr algn="l" defTabSz="685515"/>
              <a:endParaRPr kumimoji="0" lang="en-US" sz="1324" dirty="0">
                <a:solidFill>
                  <a:srgbClr val="FFFFFF"/>
                </a:solidFill>
                <a:latin typeface="Segoe UI"/>
              </a:endParaRPr>
            </a:p>
          </p:txBody>
        </p:sp>
        <p:sp>
          <p:nvSpPr>
            <p:cNvPr id="16" name="TextBox 15"/>
            <p:cNvSpPr txBox="1"/>
            <p:nvPr/>
          </p:nvSpPr>
          <p:spPr>
            <a:xfrm>
              <a:off x="4274962" y="4931262"/>
              <a:ext cx="4546408" cy="1362498"/>
            </a:xfrm>
            <a:prstGeom prst="rect">
              <a:avLst/>
            </a:prstGeom>
            <a:noFill/>
          </p:spPr>
          <p:txBody>
            <a:bodyPr wrap="square" lIns="134445" tIns="107556" rIns="134445" bIns="107556" rtlCol="0">
              <a:spAutoFit/>
            </a:bodyPr>
            <a:lstStyle/>
            <a:p>
              <a:pPr marL="252086" indent="-252086" algn="l" defTabSz="685845" fontAlgn="auto">
                <a:lnSpc>
                  <a:spcPct val="90000"/>
                </a:lnSpc>
                <a:spcBef>
                  <a:spcPts val="0"/>
                </a:spcBef>
                <a:spcAft>
                  <a:spcPts val="441"/>
                </a:spcAft>
                <a:buFont typeface="Arial" panose="020B0604020202020204" pitchFamily="34" charset="0"/>
                <a:buChar char="•"/>
              </a:pPr>
              <a:r>
                <a:rPr kumimoji="0" lang="en-US" sz="1765" dirty="0">
                  <a:solidFill>
                    <a:srgbClr val="FFFFFF"/>
                  </a:solidFill>
                  <a:latin typeface="Segoe UI"/>
                  <a:ea typeface="+mn-ea"/>
                </a:rPr>
                <a:t>Breaks RSA, elliptic curve signatures, DSA, El-Gamal</a:t>
              </a:r>
            </a:p>
            <a:p>
              <a:pPr marL="252086" indent="-252086" algn="l" defTabSz="685845" fontAlgn="auto">
                <a:lnSpc>
                  <a:spcPct val="90000"/>
                </a:lnSpc>
                <a:spcBef>
                  <a:spcPts val="0"/>
                </a:spcBef>
                <a:spcAft>
                  <a:spcPts val="441"/>
                </a:spcAft>
                <a:buFont typeface="Arial" panose="020B0604020202020204" pitchFamily="34" charset="0"/>
                <a:buChar char="•"/>
              </a:pPr>
              <a:r>
                <a:rPr kumimoji="0" lang="en-US" sz="1765" dirty="0">
                  <a:solidFill>
                    <a:srgbClr val="FFFFFF"/>
                  </a:solidFill>
                  <a:latin typeface="Segoe UI"/>
                  <a:ea typeface="+mn-ea"/>
                </a:rPr>
                <a:t>Exponential speedups</a:t>
              </a:r>
            </a:p>
          </p:txBody>
        </p:sp>
        <p:sp>
          <p:nvSpPr>
            <p:cNvPr id="20" name="TextBox 19"/>
            <p:cNvSpPr txBox="1"/>
            <p:nvPr/>
          </p:nvSpPr>
          <p:spPr>
            <a:xfrm>
              <a:off x="629444" y="4822059"/>
              <a:ext cx="3376174" cy="1181629"/>
            </a:xfrm>
            <a:prstGeom prst="rect">
              <a:avLst/>
            </a:prstGeom>
            <a:solidFill>
              <a:srgbClr val="B792FA">
                <a:alpha val="0"/>
              </a:srgbClr>
            </a:solidFill>
          </p:spPr>
          <p:txBody>
            <a:bodyPr wrap="square" lIns="134445" tIns="107556" rIns="134445" bIns="107556" rtlCol="0">
              <a:spAutoFit/>
            </a:bodyPr>
            <a:lstStyle/>
            <a:p>
              <a:pPr algn="l" defTabSz="685845" fontAlgn="auto">
                <a:lnSpc>
                  <a:spcPct val="90000"/>
                </a:lnSpc>
                <a:spcBef>
                  <a:spcPts val="0"/>
                </a:spcBef>
                <a:spcAft>
                  <a:spcPts val="441"/>
                </a:spcAft>
              </a:pPr>
              <a:r>
                <a:rPr kumimoji="0" lang="en-US" sz="2352" dirty="0">
                  <a:solidFill>
                    <a:srgbClr val="FFFFFF"/>
                  </a:solidFill>
                  <a:latin typeface="Segoe UI"/>
                  <a:ea typeface="+mn-ea"/>
                </a:rPr>
                <a:t>Shor’s Algorithm (1994)</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8403" y="4822059"/>
              <a:ext cx="1914253" cy="1599973"/>
            </a:xfrm>
            <a:prstGeom prst="rect">
              <a:avLst/>
            </a:prstGeom>
          </p:spPr>
        </p:pic>
      </p:grpSp>
      <p:grpSp>
        <p:nvGrpSpPr>
          <p:cNvPr id="6" name="Group 5"/>
          <p:cNvGrpSpPr/>
          <p:nvPr/>
        </p:nvGrpSpPr>
        <p:grpSpPr>
          <a:xfrm>
            <a:off x="494074" y="4369197"/>
            <a:ext cx="8308460" cy="1203642"/>
            <a:chOff x="629444" y="3054106"/>
            <a:chExt cx="11300083" cy="1637036"/>
          </a:xfrm>
        </p:grpSpPr>
        <p:sp>
          <p:nvSpPr>
            <p:cNvPr id="26" name="Rectangle 25"/>
            <p:cNvSpPr/>
            <p:nvPr/>
          </p:nvSpPr>
          <p:spPr bwMode="auto">
            <a:xfrm>
              <a:off x="629444" y="3058711"/>
              <a:ext cx="3320579" cy="1599973"/>
            </a:xfrm>
            <a:prstGeom prst="rect">
              <a:avLst/>
            </a:prstGeom>
            <a:solidFill>
              <a:srgbClr val="009D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85" rIns="0" bIns="34285" numCol="1" rtlCol="0" anchor="ctr" anchorCtr="0" compatLnSpc="1">
              <a:prstTxWarp prst="textNoShape">
                <a:avLst/>
              </a:prstTxWarp>
            </a:bodyPr>
            <a:lstStyle/>
            <a:p>
              <a:pPr algn="l" defTabSz="685515"/>
              <a:endParaRPr kumimoji="0" lang="en-US" sz="1471" dirty="0">
                <a:gradFill>
                  <a:gsLst>
                    <a:gs pos="0">
                      <a:srgbClr val="FFFFFF"/>
                    </a:gs>
                    <a:gs pos="100000">
                      <a:srgbClr val="FFFFFF"/>
                    </a:gs>
                  </a:gsLst>
                  <a:lin ang="5400000" scaled="0"/>
                </a:gradFill>
                <a:latin typeface="Segoe UI"/>
              </a:endParaRPr>
            </a:p>
          </p:txBody>
        </p:sp>
        <p:sp>
          <p:nvSpPr>
            <p:cNvPr id="27" name="TextBox 26"/>
            <p:cNvSpPr txBox="1"/>
            <p:nvPr/>
          </p:nvSpPr>
          <p:spPr>
            <a:xfrm>
              <a:off x="629444" y="3066409"/>
              <a:ext cx="3701760" cy="1624733"/>
            </a:xfrm>
            <a:prstGeom prst="rect">
              <a:avLst/>
            </a:prstGeom>
            <a:solidFill>
              <a:srgbClr val="B792FA">
                <a:alpha val="0"/>
              </a:srgbClr>
            </a:solidFill>
          </p:spPr>
          <p:txBody>
            <a:bodyPr wrap="square" lIns="134445" tIns="107556" rIns="134445" bIns="107556" rtlCol="0">
              <a:spAutoFit/>
            </a:bodyPr>
            <a:lstStyle/>
            <a:p>
              <a:pPr algn="l" defTabSz="685845" fontAlgn="auto">
                <a:lnSpc>
                  <a:spcPct val="90000"/>
                </a:lnSpc>
                <a:spcBef>
                  <a:spcPts val="0"/>
                </a:spcBef>
                <a:spcAft>
                  <a:spcPts val="441"/>
                </a:spcAft>
              </a:pPr>
              <a:r>
                <a:rPr kumimoji="0" lang="en-US" sz="2352" dirty="0">
                  <a:solidFill>
                    <a:srgbClr val="FFFFFF"/>
                  </a:solidFill>
                  <a:latin typeface="Segoe UI"/>
                  <a:ea typeface="+mn-ea"/>
                </a:rPr>
                <a:t>Solving Linear Systems of Equations (2010)</a:t>
              </a:r>
            </a:p>
          </p:txBody>
        </p:sp>
        <p:sp>
          <p:nvSpPr>
            <p:cNvPr id="30" name="Rectangle 29"/>
            <p:cNvSpPr/>
            <p:nvPr/>
          </p:nvSpPr>
          <p:spPr bwMode="auto">
            <a:xfrm>
              <a:off x="4165892" y="3058711"/>
              <a:ext cx="5471608" cy="1599973"/>
            </a:xfrm>
            <a:prstGeom prst="rect">
              <a:avLst/>
            </a:prstGeom>
            <a:solidFill>
              <a:srgbClr val="1637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85" rIns="0" bIns="34285" numCol="1" rtlCol="0" anchor="ctr" anchorCtr="0" compatLnSpc="1">
              <a:prstTxWarp prst="textNoShape">
                <a:avLst/>
              </a:prstTxWarp>
            </a:bodyPr>
            <a:lstStyle/>
            <a:p>
              <a:pPr algn="l" defTabSz="685515"/>
              <a:endParaRPr kumimoji="0" lang="en-US" sz="1324" dirty="0">
                <a:solidFill>
                  <a:srgbClr val="FFFFFF"/>
                </a:solidFill>
                <a:latin typeface="Segoe UI"/>
              </a:endParaRPr>
            </a:p>
          </p:txBody>
        </p:sp>
        <p:sp>
          <p:nvSpPr>
            <p:cNvPr id="31" name="TextBox 30"/>
            <p:cNvSpPr txBox="1"/>
            <p:nvPr/>
          </p:nvSpPr>
          <p:spPr>
            <a:xfrm>
              <a:off x="4274963" y="3179662"/>
              <a:ext cx="5062797" cy="1362498"/>
            </a:xfrm>
            <a:prstGeom prst="rect">
              <a:avLst/>
            </a:prstGeom>
            <a:noFill/>
          </p:spPr>
          <p:txBody>
            <a:bodyPr wrap="square" lIns="134445" tIns="107556" rIns="134445" bIns="107556" rtlCol="0">
              <a:spAutoFit/>
            </a:bodyPr>
            <a:lstStyle/>
            <a:p>
              <a:pPr marL="252086" indent="-252086" algn="l" defTabSz="685845" fontAlgn="auto">
                <a:lnSpc>
                  <a:spcPct val="90000"/>
                </a:lnSpc>
                <a:spcBef>
                  <a:spcPts val="0"/>
                </a:spcBef>
                <a:spcAft>
                  <a:spcPts val="441"/>
                </a:spcAft>
                <a:buFont typeface="Arial" panose="020B0604020202020204" pitchFamily="34" charset="0"/>
                <a:buChar char="•"/>
              </a:pPr>
              <a:r>
                <a:rPr kumimoji="0" lang="en-US" sz="1765" dirty="0">
                  <a:solidFill>
                    <a:srgbClr val="FFFFFF"/>
                  </a:solidFill>
                  <a:latin typeface="Segoe UI"/>
                  <a:ea typeface="+mn-ea"/>
                </a:rPr>
                <a:t>Applications shown for electromagnetic wave scattering</a:t>
              </a:r>
            </a:p>
            <a:p>
              <a:pPr marL="252086" indent="-252086" algn="l" defTabSz="685845" fontAlgn="auto">
                <a:lnSpc>
                  <a:spcPct val="90000"/>
                </a:lnSpc>
                <a:spcBef>
                  <a:spcPts val="0"/>
                </a:spcBef>
                <a:spcAft>
                  <a:spcPts val="441"/>
                </a:spcAft>
                <a:buFont typeface="Arial" panose="020B0604020202020204" pitchFamily="34" charset="0"/>
                <a:buChar char="•"/>
              </a:pPr>
              <a:r>
                <a:rPr kumimoji="0" lang="en-US" sz="1765" dirty="0">
                  <a:solidFill>
                    <a:srgbClr val="FFFFFF"/>
                  </a:solidFill>
                  <a:latin typeface="Segoe UI"/>
                  <a:ea typeface="+mn-ea"/>
                </a:rPr>
                <a:t>Exponential speedups</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053477" y="3054106"/>
              <a:ext cx="1876050" cy="1564212"/>
            </a:xfrm>
            <a:prstGeom prst="rect">
              <a:avLst/>
            </a:prstGeom>
          </p:spPr>
        </p:pic>
      </p:grpSp>
      <p:grpSp>
        <p:nvGrpSpPr>
          <p:cNvPr id="7" name="Group 6"/>
          <p:cNvGrpSpPr/>
          <p:nvPr/>
        </p:nvGrpSpPr>
        <p:grpSpPr>
          <a:xfrm>
            <a:off x="494074" y="1803833"/>
            <a:ext cx="8284546" cy="1176391"/>
            <a:chOff x="629444" y="1286922"/>
            <a:chExt cx="11267558" cy="1599973"/>
          </a:xfrm>
        </p:grpSpPr>
        <p:sp>
          <p:nvSpPr>
            <p:cNvPr id="23" name="Rectangle 22"/>
            <p:cNvSpPr/>
            <p:nvPr/>
          </p:nvSpPr>
          <p:spPr bwMode="auto">
            <a:xfrm>
              <a:off x="629445" y="1286922"/>
              <a:ext cx="3320579" cy="1599973"/>
            </a:xfrm>
            <a:prstGeom prst="rect">
              <a:avLst/>
            </a:prstGeom>
            <a:solidFill>
              <a:srgbClr val="D8512B"/>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85" rIns="0" bIns="34285" numCol="1" rtlCol="0" anchor="ctr" anchorCtr="0" compatLnSpc="1">
              <a:prstTxWarp prst="textNoShape">
                <a:avLst/>
              </a:prstTxWarp>
            </a:bodyPr>
            <a:lstStyle/>
            <a:p>
              <a:pPr algn="l" defTabSz="685515"/>
              <a:endParaRPr kumimoji="0" lang="en-US" sz="1471" dirty="0">
                <a:gradFill>
                  <a:gsLst>
                    <a:gs pos="0">
                      <a:srgbClr val="FFFFFF"/>
                    </a:gs>
                    <a:gs pos="100000">
                      <a:srgbClr val="FFFFFF"/>
                    </a:gs>
                  </a:gsLst>
                  <a:lin ang="5400000" scaled="0"/>
                </a:gradFill>
                <a:latin typeface="Segoe UI"/>
              </a:endParaRPr>
            </a:p>
          </p:txBody>
        </p:sp>
        <p:sp>
          <p:nvSpPr>
            <p:cNvPr id="25" name="TextBox 24"/>
            <p:cNvSpPr txBox="1"/>
            <p:nvPr/>
          </p:nvSpPr>
          <p:spPr>
            <a:xfrm>
              <a:off x="629444" y="1350256"/>
              <a:ext cx="3942410" cy="1181629"/>
            </a:xfrm>
            <a:prstGeom prst="rect">
              <a:avLst/>
            </a:prstGeom>
            <a:solidFill>
              <a:srgbClr val="B792FA">
                <a:alpha val="0"/>
              </a:srgbClr>
            </a:solidFill>
          </p:spPr>
          <p:txBody>
            <a:bodyPr wrap="square" lIns="134445" tIns="107556" rIns="134445" bIns="107556" rtlCol="0">
              <a:spAutoFit/>
            </a:bodyPr>
            <a:lstStyle/>
            <a:p>
              <a:pPr algn="l" defTabSz="685845" fontAlgn="auto">
                <a:lnSpc>
                  <a:spcPct val="90000"/>
                </a:lnSpc>
                <a:spcBef>
                  <a:spcPts val="0"/>
                </a:spcBef>
                <a:spcAft>
                  <a:spcPts val="441"/>
                </a:spcAft>
              </a:pPr>
              <a:r>
                <a:rPr kumimoji="0" lang="en-US" sz="2352" dirty="0">
                  <a:solidFill>
                    <a:srgbClr val="FFFFFF"/>
                  </a:solidFill>
                  <a:latin typeface="Segoe UI"/>
                  <a:ea typeface="+mn-ea"/>
                </a:rPr>
                <a:t>Quantum simulation (1982)</a:t>
              </a:r>
            </a:p>
          </p:txBody>
        </p:sp>
        <p:sp>
          <p:nvSpPr>
            <p:cNvPr id="28" name="Rectangle 27"/>
            <p:cNvSpPr/>
            <p:nvPr/>
          </p:nvSpPr>
          <p:spPr bwMode="auto">
            <a:xfrm>
              <a:off x="4165893" y="1286922"/>
              <a:ext cx="5471608" cy="1599973"/>
            </a:xfrm>
            <a:prstGeom prst="rect">
              <a:avLst/>
            </a:prstGeom>
            <a:solidFill>
              <a:srgbClr val="95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85" rIns="0" bIns="34285" numCol="1" rtlCol="0" anchor="ctr" anchorCtr="0" compatLnSpc="1">
              <a:prstTxWarp prst="textNoShape">
                <a:avLst/>
              </a:prstTxWarp>
            </a:bodyPr>
            <a:lstStyle/>
            <a:p>
              <a:pPr algn="l" defTabSz="685515"/>
              <a:endParaRPr kumimoji="0" lang="en-US" sz="1324" dirty="0">
                <a:solidFill>
                  <a:srgbClr val="FFFFFF"/>
                </a:solidFill>
                <a:latin typeface="Segoe UI"/>
              </a:endParaRPr>
            </a:p>
          </p:txBody>
        </p:sp>
        <p:sp>
          <p:nvSpPr>
            <p:cNvPr id="29" name="TextBox 28"/>
            <p:cNvSpPr txBox="1"/>
            <p:nvPr/>
          </p:nvSpPr>
          <p:spPr>
            <a:xfrm>
              <a:off x="4274962" y="1397268"/>
              <a:ext cx="5062797" cy="1362498"/>
            </a:xfrm>
            <a:prstGeom prst="rect">
              <a:avLst/>
            </a:prstGeom>
            <a:noFill/>
          </p:spPr>
          <p:txBody>
            <a:bodyPr wrap="square" lIns="134445" tIns="107556" rIns="134445" bIns="107556" rtlCol="0">
              <a:spAutoFit/>
            </a:bodyPr>
            <a:lstStyle/>
            <a:p>
              <a:pPr marL="252086" indent="-252086" algn="l" defTabSz="685845" fontAlgn="auto">
                <a:lnSpc>
                  <a:spcPct val="90000"/>
                </a:lnSpc>
                <a:spcBef>
                  <a:spcPts val="0"/>
                </a:spcBef>
                <a:spcAft>
                  <a:spcPts val="441"/>
                </a:spcAft>
                <a:buFont typeface="Arial" panose="020B0604020202020204" pitchFamily="34" charset="0"/>
                <a:buChar char="•"/>
              </a:pPr>
              <a:r>
                <a:rPr kumimoji="0" lang="en-US" sz="1765" dirty="0">
                  <a:solidFill>
                    <a:srgbClr val="FFFFFF"/>
                  </a:solidFill>
                  <a:latin typeface="Segoe UI"/>
                  <a:ea typeface="+mn-ea"/>
                </a:rPr>
                <a:t>Simulate physical systems in a quantum mechanical device</a:t>
              </a:r>
            </a:p>
            <a:p>
              <a:pPr marL="252086" indent="-252086" algn="l" defTabSz="685845" fontAlgn="auto">
                <a:lnSpc>
                  <a:spcPct val="90000"/>
                </a:lnSpc>
                <a:spcBef>
                  <a:spcPts val="0"/>
                </a:spcBef>
                <a:spcAft>
                  <a:spcPts val="441"/>
                </a:spcAft>
                <a:buFont typeface="Arial" panose="020B0604020202020204" pitchFamily="34" charset="0"/>
                <a:buChar char="•"/>
              </a:pPr>
              <a:r>
                <a:rPr kumimoji="0" lang="en-US" sz="1765" dirty="0">
                  <a:solidFill>
                    <a:srgbClr val="FFFFFF"/>
                  </a:solidFill>
                  <a:latin typeface="Segoe UI"/>
                  <a:ea typeface="+mn-ea"/>
                </a:rPr>
                <a:t>Exponential speedups</a:t>
              </a: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0053479" y="1298998"/>
              <a:ext cx="1843523" cy="1544563"/>
            </a:xfrm>
            <a:prstGeom prst="rect">
              <a:avLst/>
            </a:prstGeom>
          </p:spPr>
        </p:pic>
      </p:grpSp>
      <p:sp>
        <p:nvSpPr>
          <p:cNvPr id="21" name="Oval 20"/>
          <p:cNvSpPr/>
          <p:nvPr/>
        </p:nvSpPr>
        <p:spPr>
          <a:xfrm>
            <a:off x="152400" y="2946948"/>
            <a:ext cx="8915400" cy="1524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prstClr val="white"/>
              </a:solidFill>
            </a:endParaRPr>
          </a:p>
        </p:txBody>
      </p:sp>
    </p:spTree>
    <p:extLst>
      <p:ext uri="{BB962C8B-B14F-4D97-AF65-F5344CB8AC3E}">
        <p14:creationId xmlns:p14="http://schemas.microsoft.com/office/powerpoint/2010/main" val="284673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7570CE-9AD3-4CD9-BFEC-B6BFD91F04C5}" type="slidenum">
              <a:rPr kumimoji="1"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1" lang="en-US" sz="12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8" name="Rectangle 7"/>
          <p:cNvSpPr>
            <a:spLocks noChangeArrowheads="1"/>
          </p:cNvSpPr>
          <p:nvPr/>
        </p:nvSpPr>
        <p:spPr bwMode="auto">
          <a:xfrm>
            <a:off x="755865" y="0"/>
            <a:ext cx="7591116" cy="769441"/>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4400" b="1" i="0" u="none" strike="noStrike" kern="1200" cap="none" spc="0" normalizeH="0" baseline="0" noProof="0" dirty="0" smtClean="0">
                <a:ln>
                  <a:noFill/>
                </a:ln>
                <a:solidFill>
                  <a:srgbClr val="002060"/>
                </a:solidFill>
                <a:effectLst/>
                <a:uLnTx/>
                <a:uFillTx/>
                <a:latin typeface="Calibri"/>
                <a:ea typeface="ＭＳ Ｐゴシック"/>
                <a:cs typeface="Arial" charset="0"/>
              </a:rPr>
              <a:t>Circuit for Shor’s </a:t>
            </a:r>
            <a:r>
              <a:rPr kumimoji="1" lang="en-US" sz="4400" b="1" i="0" u="none" strike="noStrike" kern="1200" cap="none" spc="0" normalizeH="0" baseline="0" noProof="0" dirty="0" smtClean="0">
                <a:ln>
                  <a:noFill/>
                </a:ln>
                <a:solidFill>
                  <a:srgbClr val="002060"/>
                </a:solidFill>
                <a:effectLst/>
                <a:uLnTx/>
                <a:uFillTx/>
                <a:latin typeface="Calibri"/>
                <a:ea typeface="ＭＳ Ｐゴシック"/>
                <a:cs typeface="Arial" charset="0"/>
              </a:rPr>
              <a:t>dlog</a:t>
            </a:r>
            <a:r>
              <a:rPr kumimoji="1" lang="en-US" sz="4400" b="1" i="0" u="none" strike="noStrike" kern="1200" cap="none" spc="0" normalizeH="0" baseline="0" noProof="0" dirty="0" smtClean="0">
                <a:ln>
                  <a:noFill/>
                </a:ln>
                <a:solidFill>
                  <a:srgbClr val="002060"/>
                </a:solidFill>
                <a:effectLst/>
                <a:uLnTx/>
                <a:uFillTx/>
                <a:latin typeface="Calibri"/>
                <a:ea typeface="ＭＳ Ｐゴシック"/>
                <a:cs typeface="Arial" charset="0"/>
              </a:rPr>
              <a:t> algorithm</a:t>
            </a:r>
            <a:endParaRPr kumimoji="1" lang="en-US" sz="4400" b="1" i="0" u="none" strike="noStrike" kern="1200" cap="none" spc="0" normalizeH="0" baseline="0" noProof="0" dirty="0">
              <a:ln>
                <a:noFill/>
              </a:ln>
              <a:solidFill>
                <a:srgbClr val="002060"/>
              </a:solidFill>
              <a:effectLst/>
              <a:uLnTx/>
              <a:uFillTx/>
              <a:latin typeface="Calibri"/>
              <a:ea typeface="ＭＳ Ｐゴシック"/>
              <a:cs typeface="Arial" charset="0"/>
            </a:endParaRPr>
          </a:p>
        </p:txBody>
      </p:sp>
      <p:pic>
        <p:nvPicPr>
          <p:cNvPr id="9" name="Picture 8"/>
          <p:cNvPicPr>
            <a:picLocks noChangeAspect="1"/>
          </p:cNvPicPr>
          <p:nvPr/>
        </p:nvPicPr>
        <p:blipFill>
          <a:blip r:embed="rId2"/>
          <a:stretch>
            <a:fillRect/>
          </a:stretch>
        </p:blipFill>
        <p:spPr>
          <a:xfrm>
            <a:off x="685800" y="1676400"/>
            <a:ext cx="7888192" cy="4267200"/>
          </a:xfrm>
          <a:prstGeom prst="rect">
            <a:avLst/>
          </a:prstGeom>
        </p:spPr>
      </p:pic>
      <p:sp>
        <p:nvSpPr>
          <p:cNvPr id="10" name="TextBox 9"/>
          <p:cNvSpPr txBox="1"/>
          <p:nvPr/>
        </p:nvSpPr>
        <p:spPr>
          <a:xfrm>
            <a:off x="613177" y="1181528"/>
            <a:ext cx="355738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charset="0"/>
                <a:ea typeface="ＭＳ Ｐゴシック"/>
                <a:cs typeface="Arial" charset="0"/>
              </a:rPr>
              <a:t>Phase estimation circuit layout: </a:t>
            </a:r>
            <a:endParaRPr kumimoji="0" lang="en-US" sz="1800" b="0" i="0" u="none" strike="noStrike" kern="1200" cap="none" spc="0" normalizeH="0" baseline="0" noProof="0" dirty="0">
              <a:ln>
                <a:noFill/>
              </a:ln>
              <a:solidFill>
                <a:srgbClr val="000000"/>
              </a:solidFill>
              <a:effectLst/>
              <a:uLnTx/>
              <a:uFillTx/>
              <a:latin typeface="Arial" charset="0"/>
              <a:ea typeface="ＭＳ Ｐゴシック"/>
              <a:cs typeface="Arial" charset="0"/>
            </a:endParaRPr>
          </a:p>
        </p:txBody>
      </p:sp>
    </p:spTree>
    <p:extLst>
      <p:ext uri="{BB962C8B-B14F-4D97-AF65-F5344CB8AC3E}">
        <p14:creationId xmlns:p14="http://schemas.microsoft.com/office/powerpoint/2010/main" val="1966424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300" b="0" i="0" u="none" strike="noStrike" kern="1200" cap="none" spc="0" normalizeH="0" baseline="0" noProof="0" dirty="0" smtClean="0">
                <a:ln>
                  <a:noFill/>
                </a:ln>
                <a:solidFill>
                  <a:srgbClr val="000000"/>
                </a:solidFill>
                <a:effectLst/>
                <a:uLnTx/>
                <a:uFillTx/>
                <a:latin typeface="Arial" charset="0"/>
                <a:ea typeface="ＭＳ Ｐゴシック" pitchFamily="50" charset="-128"/>
                <a:cs typeface="+mn-cs"/>
              </a:rPr>
              <a:t>January 26, 2016</a:t>
            </a:r>
            <a:endParaRPr kumimoji="1" lang="en-US" sz="13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p:txBody>
      </p:sp>
      <p:sp>
        <p:nvSpPr>
          <p:cNvPr id="3" name="Footer Placeholder 2"/>
          <p:cNvSpPr>
            <a:spLocks noGrp="1"/>
          </p:cNvSpPr>
          <p:nvPr>
            <p:ph type="ftr" sz="quarter" idx="11"/>
          </p:nvPr>
        </p:nvSpPr>
        <p:spPr>
          <a:xfrm>
            <a:off x="2874392" y="6483086"/>
            <a:ext cx="3226222" cy="30480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300" b="1" i="0" u="none" strike="noStrike" kern="1200" cap="none" spc="0" normalizeH="0" baseline="0" noProof="0" dirty="0" smtClean="0">
                <a:ln>
                  <a:noFill/>
                </a:ln>
                <a:solidFill>
                  <a:srgbClr val="000000"/>
                </a:solidFill>
                <a:effectLst/>
                <a:uLnTx/>
                <a:uFillTx/>
                <a:latin typeface="Arial" charset="0"/>
                <a:ea typeface="ＭＳ Ｐゴシック" pitchFamily="50" charset="-128"/>
                <a:cs typeface="+mn-cs"/>
              </a:rPr>
              <a:t>M. Roetteler</a:t>
            </a:r>
            <a:endParaRPr kumimoji="1" lang="en-US" sz="1300" b="1"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7570CE-9AD3-4CD9-BFEC-B6BFD91F04C5}" type="slidenum">
              <a:rPr kumimoji="1" lang="en-US" sz="14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1" lang="en-US" sz="14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p:txBody>
      </p:sp>
      <p:sp>
        <p:nvSpPr>
          <p:cNvPr id="8" name="Rectangle 7"/>
          <p:cNvSpPr>
            <a:spLocks noChangeArrowheads="1"/>
          </p:cNvSpPr>
          <p:nvPr/>
        </p:nvSpPr>
        <p:spPr bwMode="auto">
          <a:xfrm>
            <a:off x="2370824" y="0"/>
            <a:ext cx="4445320" cy="769441"/>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4400" b="1" i="0" u="none" strike="noStrike" kern="1200" cap="none" spc="0" normalizeH="0" baseline="0" noProof="0" dirty="0" smtClean="0">
                <a:ln>
                  <a:noFill/>
                </a:ln>
                <a:solidFill>
                  <a:srgbClr val="002060"/>
                </a:solidFill>
                <a:effectLst/>
                <a:uLnTx/>
                <a:uFillTx/>
                <a:latin typeface="Calibri"/>
                <a:ea typeface="ＭＳ Ｐゴシック"/>
                <a:cs typeface="Arial" charset="0"/>
              </a:rPr>
              <a:t>Semi-classical QFT</a:t>
            </a:r>
            <a:endParaRPr kumimoji="1" lang="en-US" sz="4400" b="1" i="0" u="none" strike="noStrike" kern="1200" cap="none" spc="0" normalizeH="0" baseline="0" noProof="0" dirty="0">
              <a:ln>
                <a:noFill/>
              </a:ln>
              <a:solidFill>
                <a:srgbClr val="002060"/>
              </a:solidFill>
              <a:effectLst/>
              <a:uLnTx/>
              <a:uFillTx/>
              <a:latin typeface="Calibri"/>
              <a:ea typeface="ＭＳ Ｐゴシック"/>
              <a:cs typeface="Arial" charset="0"/>
            </a:endParaRPr>
          </a:p>
        </p:txBody>
      </p:sp>
      <mc:AlternateContent xmlns:mc="http://schemas.openxmlformats.org/markup-compatibility/2006" xmlns:a14="http://schemas.microsoft.com/office/drawing/2010/main">
        <mc:Choice Requires="a14">
          <p:sp>
            <p:nvSpPr>
              <p:cNvPr id="6" name="TextBox 5"/>
              <p:cNvSpPr txBox="1"/>
              <p:nvPr/>
            </p:nvSpPr>
            <p:spPr>
              <a:xfrm rot="16200000">
                <a:off x="7096948" y="3495894"/>
                <a:ext cx="102101" cy="42460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groupChr>
                        <m:groupChrPr>
                          <m:chr m:val="⏟"/>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groupChr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cs typeface="+mn-cs"/>
                            </a:rPr>
                            <m:t>                                               </m:t>
                          </m:r>
                        </m:e>
                      </m:groupCh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cs typeface="+mn-cs"/>
                        </a:rPr>
                        <m:t>               </m:t>
                      </m:r>
                    </m:oMath>
                  </m:oMathPara>
                </a14:m>
                <a:endParaRPr kumimoji="0" lang="en-US" sz="1800" b="0" i="0" u="none" strike="noStrike" kern="1200" cap="none" spc="0" normalizeH="0" baseline="0" noProof="0" dirty="0">
                  <a:ln>
                    <a:noFill/>
                  </a:ln>
                  <a:solidFill>
                    <a:srgbClr val="000000"/>
                  </a:solidFill>
                  <a:effectLst/>
                  <a:uLnTx/>
                  <a:uFillTx/>
                  <a:latin typeface="Arial" charset="0"/>
                  <a:ea typeface="ＭＳ Ｐゴシック"/>
                  <a:cs typeface="Arial"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rot="16200000">
                <a:off x="7096948" y="3495894"/>
                <a:ext cx="102101" cy="424603"/>
              </a:xfrm>
              <a:prstGeom prst="rect">
                <a:avLst/>
              </a:prstGeom>
              <a:blipFill rotWithShape="0">
                <a:blip r:embed="rId10"/>
                <a:stretch>
                  <a:fillRect t="-2994118"/>
                </a:stretch>
              </a:blipFill>
            </p:spPr>
            <p:txBody>
              <a:bodyPr/>
              <a:lstStyle/>
              <a:p>
                <a:r>
                  <a:rPr lang="en-US">
                    <a:noFill/>
                  </a:rPr>
                  <a:t> </a:t>
                </a:r>
              </a:p>
            </p:txBody>
          </p:sp>
        </mc:Fallback>
      </mc:AlternateContent>
      <p:sp>
        <p:nvSpPr>
          <p:cNvPr id="7" name="TextBox 6"/>
          <p:cNvSpPr txBox="1"/>
          <p:nvPr/>
        </p:nvSpPr>
        <p:spPr>
          <a:xfrm>
            <a:off x="7620000" y="2524218"/>
            <a:ext cx="99918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a:cs typeface="Arial" charset="0"/>
              </a:rPr>
              <a:t>measure</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Arial" charset="0"/>
            </a:endParaRPr>
          </a:p>
        </p:txBody>
      </p:sp>
      <p:grpSp>
        <p:nvGrpSpPr>
          <p:cNvPr id="10" name="Group 9"/>
          <p:cNvGrpSpPr/>
          <p:nvPr/>
        </p:nvGrpSpPr>
        <p:grpSpPr>
          <a:xfrm>
            <a:off x="572556" y="4612697"/>
            <a:ext cx="8316155" cy="1825274"/>
            <a:chOff x="572556" y="4612697"/>
            <a:chExt cx="8316155" cy="1825274"/>
          </a:xfrm>
        </p:grpSpPr>
        <p:sp>
          <p:nvSpPr>
            <p:cNvPr id="141" name="Line 36"/>
            <p:cNvSpPr>
              <a:spLocks noChangeShapeType="1"/>
            </p:cNvSpPr>
            <p:nvPr/>
          </p:nvSpPr>
          <p:spPr bwMode="auto">
            <a:xfrm>
              <a:off x="4994647" y="5755734"/>
              <a:ext cx="1677201" cy="0"/>
            </a:xfrm>
            <a:prstGeom prst="line">
              <a:avLst/>
            </a:prstGeom>
            <a:noFill/>
            <a:ln w="22225">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a:cs typeface="Arial" charset="0"/>
              </a:endParaRPr>
            </a:p>
          </p:txBody>
        </p:sp>
        <p:sp>
          <p:nvSpPr>
            <p:cNvPr id="142" name="Rectangle 141"/>
            <p:cNvSpPr/>
            <p:nvPr/>
          </p:nvSpPr>
          <p:spPr bwMode="auto">
            <a:xfrm>
              <a:off x="4294210" y="5410408"/>
              <a:ext cx="700908" cy="728281"/>
            </a:xfrm>
            <a:prstGeom prst="rect">
              <a:avLst/>
            </a:prstGeom>
            <a:noFill/>
            <a:ln w="38100">
              <a:solidFill>
                <a:schemeClr val="tx1"/>
              </a:solidFill>
              <a:round/>
              <a:headEnd/>
              <a:tailEnd/>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000000"/>
                </a:solidFill>
                <a:effectLst/>
                <a:uLnTx/>
                <a:uFillTx/>
                <a:latin typeface="Times New Roman" pitchFamily="18" charset="0"/>
                <a:ea typeface="ＭＳ Ｐゴシック"/>
                <a:cs typeface="Arial" charset="0"/>
              </a:endParaRPr>
            </a:p>
          </p:txBody>
        </p:sp>
        <p:sp>
          <p:nvSpPr>
            <p:cNvPr id="143" name="Text Box 54"/>
            <p:cNvSpPr txBox="1">
              <a:spLocks noChangeArrowheads="1"/>
            </p:cNvSpPr>
            <p:nvPr/>
          </p:nvSpPr>
          <p:spPr bwMode="auto">
            <a:xfrm>
              <a:off x="4259437" y="5562600"/>
              <a:ext cx="769763" cy="338554"/>
            </a:xfrm>
            <a:prstGeom prst="rect">
              <a:avLst/>
            </a:prstGeom>
            <a:noFill/>
            <a:ln w="9525">
              <a:noFill/>
              <a:miter lim="800000"/>
              <a:headEnd/>
              <a:tailEnd/>
            </a:ln>
            <a:effectLst/>
          </p:spPr>
          <p:txBody>
            <a:bodyPr wrap="none">
              <a:spAutoFit/>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Times New Roman" pitchFamily="18" charset="0"/>
                  <a:ea typeface="ＭＳ Ｐゴシック"/>
                  <a:cs typeface="Times New Roman" pitchFamily="18" charset="0"/>
                </a:rPr>
                <a:t>+</a:t>
              </a:r>
              <a:r>
                <a:rPr kumimoji="0" lang="en-US" sz="1600" b="0" i="1" u="none" strike="noStrike" kern="1200" cap="none" spc="0" normalizeH="0" baseline="0" noProof="0" dirty="0" smtClean="0">
                  <a:ln>
                    <a:noFill/>
                  </a:ln>
                  <a:solidFill>
                    <a:srgbClr val="000000"/>
                  </a:solidFill>
                  <a:effectLst/>
                  <a:uLnTx/>
                  <a:uFillTx/>
                  <a:latin typeface="Times New Roman" pitchFamily="18" charset="0"/>
                  <a:ea typeface="ＭＳ Ｐゴシック"/>
                  <a:cs typeface="Times New Roman" pitchFamily="18" charset="0"/>
                </a:rPr>
                <a:t>P/+Q</a:t>
              </a:r>
              <a:endParaRPr kumimoji="0" lang="en-US" sz="1600" b="0" i="1" u="none" strike="noStrike" kern="1200" cap="none" spc="0" normalizeH="0" baseline="-25000" noProof="0" dirty="0">
                <a:ln>
                  <a:noFill/>
                </a:ln>
                <a:solidFill>
                  <a:srgbClr val="000000"/>
                </a:solidFill>
                <a:effectLst/>
                <a:uLnTx/>
                <a:uFillTx/>
                <a:latin typeface="Times New Roman" pitchFamily="18" charset="0"/>
                <a:ea typeface="ＭＳ Ｐゴシック"/>
                <a:cs typeface="Times New Roman" pitchFamily="18" charset="0"/>
              </a:endParaRPr>
            </a:p>
          </p:txBody>
        </p:sp>
        <p:sp>
          <p:nvSpPr>
            <p:cNvPr id="144" name="Line 36"/>
            <p:cNvSpPr>
              <a:spLocks noChangeShapeType="1"/>
            </p:cNvSpPr>
            <p:nvPr/>
          </p:nvSpPr>
          <p:spPr bwMode="auto">
            <a:xfrm>
              <a:off x="3943756" y="5125260"/>
              <a:ext cx="1177055" cy="0"/>
            </a:xfrm>
            <a:prstGeom prst="line">
              <a:avLst/>
            </a:prstGeom>
            <a:noFill/>
            <a:ln w="22225">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a:cs typeface="Arial" charset="0"/>
              </a:endParaRPr>
            </a:p>
          </p:txBody>
        </p:sp>
        <p:sp>
          <p:nvSpPr>
            <p:cNvPr id="145" name="Oval 76"/>
            <p:cNvSpPr>
              <a:spLocks noChangeArrowheads="1"/>
            </p:cNvSpPr>
            <p:nvPr/>
          </p:nvSpPr>
          <p:spPr bwMode="auto">
            <a:xfrm>
              <a:off x="4619948" y="5076091"/>
              <a:ext cx="84109" cy="75629"/>
            </a:xfrm>
            <a:prstGeom prst="ellipse">
              <a:avLst/>
            </a:prstGeom>
            <a:solidFill>
              <a:schemeClr val="tx1"/>
            </a:solidFill>
            <a:ln w="2857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a:cs typeface="Arial" charset="0"/>
              </a:endParaRPr>
            </a:p>
          </p:txBody>
        </p:sp>
        <p:sp>
          <p:nvSpPr>
            <p:cNvPr id="146" name="Line 75"/>
            <p:cNvSpPr>
              <a:spLocks noChangeShapeType="1"/>
            </p:cNvSpPr>
            <p:nvPr/>
          </p:nvSpPr>
          <p:spPr bwMode="auto">
            <a:xfrm>
              <a:off x="4666675" y="5083897"/>
              <a:ext cx="0" cy="315122"/>
            </a:xfrm>
            <a:prstGeom prst="line">
              <a:avLst/>
            </a:prstGeom>
            <a:noFill/>
            <a:ln w="22225">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a:cs typeface="Arial" charset="0"/>
              </a:endParaRPr>
            </a:p>
          </p:txBody>
        </p:sp>
        <p:sp>
          <p:nvSpPr>
            <p:cNvPr id="147" name="Line 36"/>
            <p:cNvSpPr>
              <a:spLocks noChangeShapeType="1"/>
            </p:cNvSpPr>
            <p:nvPr/>
          </p:nvSpPr>
          <p:spPr bwMode="auto">
            <a:xfrm>
              <a:off x="3242848" y="5129256"/>
              <a:ext cx="210272" cy="0"/>
            </a:xfrm>
            <a:prstGeom prst="line">
              <a:avLst/>
            </a:prstGeom>
            <a:noFill/>
            <a:ln w="22225">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a:cs typeface="Arial" charset="0"/>
              </a:endParaRPr>
            </a:p>
          </p:txBody>
        </p:sp>
        <p:sp>
          <p:nvSpPr>
            <p:cNvPr id="148" name="Rectangle 147"/>
            <p:cNvSpPr/>
            <p:nvPr/>
          </p:nvSpPr>
          <p:spPr bwMode="auto">
            <a:xfrm>
              <a:off x="3453120" y="4878203"/>
              <a:ext cx="490636" cy="441170"/>
            </a:xfrm>
            <a:prstGeom prst="rect">
              <a:avLst/>
            </a:prstGeom>
            <a:noFill/>
            <a:ln w="38100">
              <a:solidFill>
                <a:schemeClr val="tx1"/>
              </a:solidFill>
              <a:round/>
              <a:headEnd/>
              <a:tailEnd/>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000000"/>
                </a:solidFill>
                <a:effectLst/>
                <a:uLnTx/>
                <a:uFillTx/>
                <a:latin typeface="Times New Roman" pitchFamily="18" charset="0"/>
                <a:ea typeface="ＭＳ Ｐゴシック"/>
                <a:cs typeface="Arial" charset="0"/>
              </a:endParaRPr>
            </a:p>
          </p:txBody>
        </p:sp>
        <p:sp>
          <p:nvSpPr>
            <p:cNvPr id="149" name="Line 36"/>
            <p:cNvSpPr>
              <a:spLocks noChangeShapeType="1"/>
            </p:cNvSpPr>
            <p:nvPr/>
          </p:nvSpPr>
          <p:spPr bwMode="auto">
            <a:xfrm>
              <a:off x="3245445" y="5755734"/>
              <a:ext cx="1051362" cy="0"/>
            </a:xfrm>
            <a:prstGeom prst="line">
              <a:avLst/>
            </a:prstGeom>
            <a:noFill/>
            <a:ln w="22225">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a:cs typeface="Arial" charset="0"/>
              </a:endParaRPr>
            </a:p>
          </p:txBody>
        </p:sp>
        <p:sp>
          <p:nvSpPr>
            <p:cNvPr id="150" name="Text Box 54"/>
            <p:cNvSpPr txBox="1">
              <a:spLocks noChangeArrowheads="1"/>
            </p:cNvSpPr>
            <p:nvPr/>
          </p:nvSpPr>
          <p:spPr bwMode="auto">
            <a:xfrm>
              <a:off x="3526830" y="4932917"/>
              <a:ext cx="332143" cy="338554"/>
            </a:xfrm>
            <a:prstGeom prst="rect">
              <a:avLst/>
            </a:prstGeom>
            <a:noFill/>
            <a:ln w="9525">
              <a:noFill/>
              <a:miter lim="800000"/>
              <a:headEnd/>
              <a:tailEnd/>
            </a:ln>
            <a:effectLst/>
          </p:spPr>
          <p:txBody>
            <a:bodyPr wrap="none">
              <a:spAutoFit/>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srgbClr val="000000"/>
                  </a:solidFill>
                  <a:effectLst/>
                  <a:uLnTx/>
                  <a:uFillTx/>
                  <a:latin typeface="Times New Roman" pitchFamily="18" charset="0"/>
                  <a:ea typeface="ＭＳ Ｐゴシック"/>
                  <a:cs typeface="Times New Roman" pitchFamily="18" charset="0"/>
                </a:rPr>
                <a:t>H</a:t>
              </a:r>
              <a:endParaRPr kumimoji="0" lang="en-US" sz="1600" b="0" i="1" u="none" strike="noStrike" kern="1200" cap="none" spc="0" normalizeH="0" baseline="-25000" noProof="0" dirty="0">
                <a:ln>
                  <a:noFill/>
                </a:ln>
                <a:solidFill>
                  <a:srgbClr val="000000"/>
                </a:solidFill>
                <a:effectLst/>
                <a:uLnTx/>
                <a:uFillTx/>
                <a:latin typeface="Times New Roman" pitchFamily="18" charset="0"/>
                <a:ea typeface="ＭＳ Ｐゴシック"/>
                <a:cs typeface="Times New Roman" pitchFamily="18" charset="0"/>
              </a:endParaRPr>
            </a:p>
          </p:txBody>
        </p:sp>
        <p:sp>
          <p:nvSpPr>
            <p:cNvPr id="151" name="Line 36"/>
            <p:cNvSpPr>
              <a:spLocks noChangeShapeType="1"/>
            </p:cNvSpPr>
            <p:nvPr/>
          </p:nvSpPr>
          <p:spPr bwMode="auto">
            <a:xfrm flipV="1">
              <a:off x="3601089" y="5669508"/>
              <a:ext cx="140182" cy="214005"/>
            </a:xfrm>
            <a:prstGeom prst="line">
              <a:avLst/>
            </a:prstGeom>
            <a:noFill/>
            <a:ln w="22225">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a:cs typeface="Arial" charset="0"/>
              </a:endParaRPr>
            </a:p>
          </p:txBody>
        </p:sp>
        <p:pic>
          <p:nvPicPr>
            <p:cNvPr id="152" name="Picture 151" descr="txp_fig.png"/>
            <p:cNvPicPr>
              <a:picLocks noChangeAspect="1"/>
            </p:cNvPicPr>
            <p:nvPr>
              <p:custDataLst>
                <p:tags r:id="rId1"/>
              </p:custDataLst>
            </p:nvPr>
          </p:nvPicPr>
          <p:blipFill>
            <a:blip r:embed="rId11" cstate="print">
              <a:lum/>
            </a:blip>
            <a:stretch>
              <a:fillRect/>
            </a:stretch>
          </p:blipFill>
          <p:spPr>
            <a:xfrm>
              <a:off x="2908786" y="5000153"/>
              <a:ext cx="233478" cy="213361"/>
            </a:xfrm>
            <a:prstGeom prst="rect">
              <a:avLst/>
            </a:prstGeom>
          </p:spPr>
        </p:pic>
        <p:sp>
          <p:nvSpPr>
            <p:cNvPr id="153" name="Rectangle 152"/>
            <p:cNvSpPr/>
            <p:nvPr/>
          </p:nvSpPr>
          <p:spPr bwMode="auto">
            <a:xfrm>
              <a:off x="5120811" y="4900497"/>
              <a:ext cx="490636" cy="441170"/>
            </a:xfrm>
            <a:prstGeom prst="rect">
              <a:avLst/>
            </a:prstGeom>
            <a:noFill/>
            <a:ln w="38100">
              <a:solidFill>
                <a:schemeClr val="tx1"/>
              </a:solidFill>
              <a:round/>
              <a:headEnd/>
              <a:tailEnd/>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000000"/>
                </a:solidFill>
                <a:effectLst/>
                <a:uLnTx/>
                <a:uFillTx/>
                <a:latin typeface="Times New Roman" pitchFamily="18" charset="0"/>
                <a:ea typeface="ＭＳ Ｐゴシック"/>
                <a:cs typeface="Arial" charset="0"/>
              </a:endParaRPr>
            </a:p>
          </p:txBody>
        </p:sp>
        <mc:AlternateContent xmlns:mc="http://schemas.openxmlformats.org/markup-compatibility/2006" xmlns:a14="http://schemas.microsoft.com/office/drawing/2010/main">
          <mc:Choice Requires="a14">
            <p:sp>
              <p:nvSpPr>
                <p:cNvPr id="154" name="Text Box 54"/>
                <p:cNvSpPr txBox="1">
                  <a:spLocks noChangeArrowheads="1"/>
                </p:cNvSpPr>
                <p:nvPr/>
              </p:nvSpPr>
              <p:spPr bwMode="auto">
                <a:xfrm>
                  <a:off x="5093343" y="4951805"/>
                  <a:ext cx="573811" cy="338554"/>
                </a:xfrm>
                <a:prstGeom prst="rect">
                  <a:avLst/>
                </a:prstGeom>
                <a:noFill/>
                <a:ln w="9525">
                  <a:noFill/>
                  <a:miter lim="800000"/>
                  <a:headEnd/>
                  <a:tailEnd/>
                </a:ln>
                <a:effectLst/>
              </p:spPr>
              <p:txBody>
                <a:bodyPr wrap="none">
                  <a:spAutoFit/>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srgbClr val="000000"/>
                      </a:solidFill>
                      <a:effectLst/>
                      <a:uLnTx/>
                      <a:uFillTx/>
                      <a:latin typeface="Times New Roman" pitchFamily="18" charset="0"/>
                      <a:ea typeface="ＭＳ Ｐゴシック"/>
                      <a:cs typeface="Times New Roman" pitchFamily="18" charset="0"/>
                    </a:rPr>
                    <a:t>Z(</a:t>
                  </a:r>
                  <a14:m>
                    <m:oMath xmlns:m="http://schemas.openxmlformats.org/officeDocument/2006/math">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itchFamily="18" charset="0"/>
                        </a:rPr>
                        <m:t>𝜃</m:t>
                      </m:r>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itchFamily="18" charset="0"/>
                        </a:rPr>
                        <m:t>)</m:t>
                      </m:r>
                    </m:oMath>
                  </a14:m>
                  <a:endParaRPr kumimoji="0" lang="en-US" sz="1600" b="0" i="1" u="none" strike="noStrike" kern="1200" cap="none" spc="0" normalizeH="0" baseline="-25000" noProof="0" dirty="0">
                    <a:ln>
                      <a:noFill/>
                    </a:ln>
                    <a:solidFill>
                      <a:srgbClr val="000000"/>
                    </a:solidFill>
                    <a:effectLst/>
                    <a:uLnTx/>
                    <a:uFillTx/>
                    <a:latin typeface="Times New Roman" pitchFamily="18" charset="0"/>
                    <a:ea typeface="ＭＳ Ｐゴシック"/>
                    <a:cs typeface="Times New Roman" pitchFamily="18" charset="0"/>
                  </a:endParaRPr>
                </a:p>
              </p:txBody>
            </p:sp>
          </mc:Choice>
          <mc:Fallback xmlns="">
            <p:sp>
              <p:nvSpPr>
                <p:cNvPr id="154" name="Text Box 54"/>
                <p:cNvSpPr txBox="1">
                  <a:spLocks noRot="1" noChangeAspect="1" noMove="1" noResize="1" noEditPoints="1" noAdjustHandles="1" noChangeArrowheads="1" noChangeShapeType="1" noTextEdit="1"/>
                </p:cNvSpPr>
                <p:nvPr/>
              </p:nvSpPr>
              <p:spPr bwMode="auto">
                <a:xfrm>
                  <a:off x="5093343" y="4951805"/>
                  <a:ext cx="573811" cy="338554"/>
                </a:xfrm>
                <a:prstGeom prst="rect">
                  <a:avLst/>
                </a:prstGeom>
                <a:blipFill>
                  <a:blip r:embed="rId12"/>
                  <a:stretch>
                    <a:fillRect l="-6383" t="-5357" b="-21429"/>
                  </a:stretch>
                </a:blipFill>
                <a:ln w="9525">
                  <a:noFill/>
                  <a:miter lim="800000"/>
                  <a:headEnd/>
                  <a:tailEnd/>
                </a:ln>
                <a:effectLst/>
              </p:spPr>
              <p:txBody>
                <a:bodyPr/>
                <a:lstStyle/>
                <a:p>
                  <a:r>
                    <a:rPr lang="en-US">
                      <a:noFill/>
                    </a:rPr>
                    <a:t> </a:t>
                  </a:r>
                </a:p>
              </p:txBody>
            </p:sp>
          </mc:Fallback>
        </mc:AlternateContent>
        <p:sp>
          <p:nvSpPr>
            <p:cNvPr id="155" name="Line 36"/>
            <p:cNvSpPr>
              <a:spLocks noChangeShapeType="1"/>
            </p:cNvSpPr>
            <p:nvPr/>
          </p:nvSpPr>
          <p:spPr bwMode="auto">
            <a:xfrm>
              <a:off x="6297955" y="5151720"/>
              <a:ext cx="373894" cy="0"/>
            </a:xfrm>
            <a:prstGeom prst="line">
              <a:avLst/>
            </a:prstGeom>
            <a:noFill/>
            <a:ln w="22225">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a:cs typeface="Arial" charset="0"/>
              </a:endParaRPr>
            </a:p>
          </p:txBody>
        </p:sp>
        <p:sp>
          <p:nvSpPr>
            <p:cNvPr id="156" name="Line 36"/>
            <p:cNvSpPr>
              <a:spLocks noChangeShapeType="1"/>
            </p:cNvSpPr>
            <p:nvPr/>
          </p:nvSpPr>
          <p:spPr bwMode="auto">
            <a:xfrm>
              <a:off x="5597046" y="5133676"/>
              <a:ext cx="210272" cy="0"/>
            </a:xfrm>
            <a:prstGeom prst="line">
              <a:avLst/>
            </a:prstGeom>
            <a:noFill/>
            <a:ln w="22225">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a:cs typeface="Arial" charset="0"/>
              </a:endParaRPr>
            </a:p>
          </p:txBody>
        </p:sp>
        <p:sp>
          <p:nvSpPr>
            <p:cNvPr id="157" name="Rectangle 156"/>
            <p:cNvSpPr/>
            <p:nvPr/>
          </p:nvSpPr>
          <p:spPr bwMode="auto">
            <a:xfrm>
              <a:off x="5807318" y="4904663"/>
              <a:ext cx="490636" cy="441170"/>
            </a:xfrm>
            <a:prstGeom prst="rect">
              <a:avLst/>
            </a:prstGeom>
            <a:noFill/>
            <a:ln w="38100">
              <a:solidFill>
                <a:schemeClr val="tx1"/>
              </a:solidFill>
              <a:round/>
              <a:headEnd/>
              <a:tailEnd/>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000000"/>
                </a:solidFill>
                <a:effectLst/>
                <a:uLnTx/>
                <a:uFillTx/>
                <a:latin typeface="Times New Roman" pitchFamily="18" charset="0"/>
                <a:ea typeface="ＭＳ Ｐゴシック"/>
                <a:cs typeface="Arial" charset="0"/>
              </a:endParaRPr>
            </a:p>
          </p:txBody>
        </p:sp>
        <p:sp>
          <p:nvSpPr>
            <p:cNvPr id="158" name="Text Box 54"/>
            <p:cNvSpPr txBox="1">
              <a:spLocks noChangeArrowheads="1"/>
            </p:cNvSpPr>
            <p:nvPr/>
          </p:nvSpPr>
          <p:spPr bwMode="auto">
            <a:xfrm>
              <a:off x="5881028" y="4959377"/>
              <a:ext cx="332143" cy="338554"/>
            </a:xfrm>
            <a:prstGeom prst="rect">
              <a:avLst/>
            </a:prstGeom>
            <a:noFill/>
            <a:ln w="9525">
              <a:noFill/>
              <a:miter lim="800000"/>
              <a:headEnd/>
              <a:tailEnd/>
            </a:ln>
            <a:effectLst/>
          </p:spPr>
          <p:txBody>
            <a:bodyPr wrap="square">
              <a:spAutoFit/>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srgbClr val="000000"/>
                  </a:solidFill>
                  <a:effectLst/>
                  <a:uLnTx/>
                  <a:uFillTx/>
                  <a:latin typeface="Times New Roman" pitchFamily="18" charset="0"/>
                  <a:ea typeface="ＭＳ Ｐゴシック"/>
                  <a:cs typeface="Times New Roman" pitchFamily="18" charset="0"/>
                </a:rPr>
                <a:t>H</a:t>
              </a:r>
              <a:endParaRPr kumimoji="0" lang="en-US" sz="1600" b="0" i="1" u="none" strike="noStrike" kern="1200" cap="none" spc="0" normalizeH="0" baseline="-25000" noProof="0" dirty="0">
                <a:ln>
                  <a:noFill/>
                </a:ln>
                <a:solidFill>
                  <a:srgbClr val="000000"/>
                </a:solidFill>
                <a:effectLst/>
                <a:uLnTx/>
                <a:uFillTx/>
                <a:latin typeface="Times New Roman" pitchFamily="18" charset="0"/>
                <a:ea typeface="ＭＳ Ｐゴシック"/>
                <a:cs typeface="Times New Roman" pitchFamily="18" charset="0"/>
              </a:endParaRPr>
            </a:p>
          </p:txBody>
        </p:sp>
        <p:sp>
          <p:nvSpPr>
            <p:cNvPr id="159" name="TextBox 158"/>
            <p:cNvSpPr txBox="1"/>
            <p:nvPr/>
          </p:nvSpPr>
          <p:spPr>
            <a:xfrm>
              <a:off x="572556" y="4612697"/>
              <a:ext cx="206902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a:cs typeface="Arial" charset="0"/>
                </a:rPr>
                <a:t>Equivalent protocol:</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Arial" charset="0"/>
              </a:endParaRPr>
            </a:p>
          </p:txBody>
        </p:sp>
        <p:sp>
          <p:nvSpPr>
            <p:cNvPr id="160" name="TextBox 159"/>
            <p:cNvSpPr txBox="1"/>
            <p:nvPr/>
          </p:nvSpPr>
          <p:spPr>
            <a:xfrm>
              <a:off x="6842048" y="4948819"/>
              <a:ext cx="99918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a:cs typeface="Arial" charset="0"/>
                </a:rPr>
                <a:t>measure</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Arial" charset="0"/>
              </a:endParaRPr>
            </a:p>
          </p:txBody>
        </p:sp>
        <mc:AlternateContent xmlns:mc="http://schemas.openxmlformats.org/markup-compatibility/2006" xmlns:a14="http://schemas.microsoft.com/office/drawing/2010/main">
          <mc:Choice Requires="a14">
            <p:sp>
              <p:nvSpPr>
                <p:cNvPr id="161" name="TextBox 160"/>
                <p:cNvSpPr txBox="1"/>
                <p:nvPr/>
              </p:nvSpPr>
              <p:spPr>
                <a:xfrm>
                  <a:off x="2754136" y="5564298"/>
                  <a:ext cx="54277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cs typeface="+mn-cs"/>
                          </a:rPr>
                          <m:t>|</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𝐴</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cs typeface="+mn-cs"/>
                          </a:rPr>
                          <m:t>〉</m:t>
                        </m:r>
                      </m:oMath>
                    </m:oMathPara>
                  </a14:m>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Arial" charset="0"/>
                  </a:endParaRPr>
                </a:p>
              </p:txBody>
            </p:sp>
          </mc:Choice>
          <mc:Fallback xmlns="">
            <p:sp>
              <p:nvSpPr>
                <p:cNvPr id="161" name="TextBox 160"/>
                <p:cNvSpPr txBox="1">
                  <a:spLocks noRot="1" noChangeAspect="1" noMove="1" noResize="1" noEditPoints="1" noAdjustHandles="1" noChangeArrowheads="1" noChangeShapeType="1" noTextEdit="1"/>
                </p:cNvSpPr>
                <p:nvPr/>
              </p:nvSpPr>
              <p:spPr>
                <a:xfrm>
                  <a:off x="2754136" y="5564298"/>
                  <a:ext cx="542777" cy="369332"/>
                </a:xfrm>
                <a:prstGeom prst="rect">
                  <a:avLst/>
                </a:prstGeom>
                <a:blipFill>
                  <a:blip r:embed="rId13"/>
                  <a:stretch>
                    <a:fillRect b="-13333"/>
                  </a:stretch>
                </a:blipFill>
              </p:spPr>
              <p:txBody>
                <a:bodyPr/>
                <a:lstStyle/>
                <a:p>
                  <a:r>
                    <a:rPr lang="en-US">
                      <a:noFill/>
                    </a:rPr>
                    <a:t> </a:t>
                  </a:r>
                </a:p>
              </p:txBody>
            </p:sp>
          </mc:Fallback>
        </mc:AlternateContent>
        <p:sp>
          <p:nvSpPr>
            <p:cNvPr id="164" name="TextBox 163"/>
            <p:cNvSpPr txBox="1"/>
            <p:nvPr/>
          </p:nvSpPr>
          <p:spPr>
            <a:xfrm>
              <a:off x="6047099" y="5976306"/>
              <a:ext cx="2841612"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Calibri" panose="020F0502020204030204" pitchFamily="34" charset="0"/>
                  <a:ea typeface="ＭＳ Ｐゴシック"/>
                  <a:cs typeface="Arial" charset="0"/>
                </a:rPr>
                <a:t>Saves a lot of qubits!</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a:cs typeface="Arial" charset="0"/>
              </a:endParaRPr>
            </a:p>
          </p:txBody>
        </p:sp>
      </p:grpSp>
      <p:pic>
        <p:nvPicPr>
          <p:cNvPr id="162" name="Picture 161"/>
          <p:cNvPicPr>
            <a:picLocks noChangeAspect="1"/>
          </p:cNvPicPr>
          <p:nvPr/>
        </p:nvPicPr>
        <p:blipFill>
          <a:blip r:embed="rId14"/>
          <a:stretch>
            <a:fillRect/>
          </a:stretch>
        </p:blipFill>
        <p:spPr>
          <a:xfrm>
            <a:off x="469680" y="987623"/>
            <a:ext cx="6602892" cy="3571904"/>
          </a:xfrm>
          <a:prstGeom prst="rect">
            <a:avLst/>
          </a:prstGeom>
        </p:spPr>
      </p:pic>
    </p:spTree>
    <p:extLst>
      <p:ext uri="{BB962C8B-B14F-4D97-AF65-F5344CB8AC3E}">
        <p14:creationId xmlns:p14="http://schemas.microsoft.com/office/powerpoint/2010/main" val="204907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6"/>
          <p:cNvSpPr>
            <a:spLocks noGrp="1" noChangeArrowheads="1"/>
          </p:cNvSpPr>
          <p:nvPr>
            <p:ph idx="1"/>
          </p:nvPr>
        </p:nvSpPr>
        <p:spPr/>
        <p:txBody>
          <a:bodyPr lIns="91440" tIns="45720" rIns="91440" bIns="45720"/>
          <a:lstStyle/>
          <a:p>
            <a:pPr lvl="1" eaLnBrk="1" hangingPunct="1">
              <a:lnSpc>
                <a:spcPct val="80000"/>
              </a:lnSpc>
            </a:pPr>
            <a:endParaRPr lang="en-US" sz="1600" dirty="0" smtClean="0"/>
          </a:p>
          <a:p>
            <a:pPr lvl="1" eaLnBrk="1" hangingPunct="1">
              <a:lnSpc>
                <a:spcPct val="80000"/>
              </a:lnSpc>
            </a:pPr>
            <a:endParaRPr lang="en-US" sz="1600" dirty="0" smtClean="0"/>
          </a:p>
        </p:txBody>
      </p:sp>
      <p:sp>
        <p:nvSpPr>
          <p:cNvPr id="14" name="Rectangle 3"/>
          <p:cNvSpPr txBox="1">
            <a:spLocks noChangeArrowheads="1"/>
          </p:cNvSpPr>
          <p:nvPr/>
        </p:nvSpPr>
        <p:spPr bwMode="auto">
          <a:xfrm>
            <a:off x="533400" y="685800"/>
            <a:ext cx="8153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80000"/>
              </a:lnSpc>
              <a:spcBef>
                <a:spcPct val="20000"/>
              </a:spcBef>
              <a:spcAft>
                <a:spcPct val="0"/>
              </a:spcAft>
              <a:buClrTx/>
              <a:buSzTx/>
              <a:buFontTx/>
              <a:buNone/>
              <a:tabLst/>
              <a:defRPr/>
            </a:pPr>
            <a:endParaRPr kumimoji="0" lang="en-US" sz="2000" b="0" i="0" u="none" strike="noStrike" kern="1200" cap="none" spc="0" normalizeH="0" baseline="0" noProof="0" dirty="0" smtClean="0">
              <a:ln>
                <a:noFill/>
              </a:ln>
              <a:solidFill>
                <a:srgbClr val="000000"/>
              </a:solidFill>
              <a:effectLst/>
              <a:uLnTx/>
              <a:uFillTx/>
              <a:latin typeface="Calibri"/>
              <a:ea typeface="ＭＳ Ｐゴシック" pitchFamily="50" charset="-128"/>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sz="2000" b="0" i="0" u="none" strike="noStrike" kern="1200" cap="none" spc="0" normalizeH="0" baseline="0" noProof="0" dirty="0" smtClean="0">
              <a:ln>
                <a:noFill/>
              </a:ln>
              <a:solidFill>
                <a:srgbClr val="000000"/>
              </a:solidFill>
              <a:effectLst/>
              <a:uLnTx/>
              <a:uFillTx/>
              <a:latin typeface="Calibri"/>
              <a:ea typeface="ＭＳ Ｐゴシック" pitchFamily="50" charset="-128"/>
              <a:cs typeface="+mn-cs"/>
            </a:endParaRPr>
          </a:p>
        </p:txBody>
      </p:sp>
      <p:sp>
        <p:nvSpPr>
          <p:cNvPr id="8" name="Rectangle 2"/>
          <p:cNvSpPr txBox="1">
            <a:spLocks noChangeArrowheads="1"/>
          </p:cNvSpPr>
          <p:nvPr/>
        </p:nvSpPr>
        <p:spPr bwMode="auto">
          <a:xfrm>
            <a:off x="457200" y="0"/>
            <a:ext cx="8229600" cy="639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rgbClr val="1F497D"/>
                </a:solidFill>
                <a:effectLst/>
                <a:uLnTx/>
                <a:uFillTx/>
                <a:latin typeface="Calibri"/>
                <a:ea typeface="ＭＳ Ｐゴシック" pitchFamily="50" charset="-128"/>
                <a:cs typeface="+mn-cs"/>
              </a:rPr>
              <a:t>Further reading (Part 1)</a:t>
            </a:r>
            <a:endParaRPr kumimoji="0" lang="en-US" sz="4400" b="1" i="0" u="none" strike="noStrike" kern="1200" cap="none" spc="0" normalizeH="0" baseline="0" noProof="0" dirty="0">
              <a:ln>
                <a:noFill/>
              </a:ln>
              <a:solidFill>
                <a:srgbClr val="1F497D"/>
              </a:solidFill>
              <a:effectLst/>
              <a:uLnTx/>
              <a:uFillTx/>
              <a:latin typeface="Calibri"/>
              <a:ea typeface="ＭＳ Ｐゴシック" pitchFamily="50" charset="-128"/>
              <a:cs typeface="+mn-cs"/>
            </a:endParaRPr>
          </a:p>
        </p:txBody>
      </p:sp>
      <p:sp>
        <p:nvSpPr>
          <p:cNvPr id="9" name="Rectangle 3"/>
          <p:cNvSpPr txBox="1">
            <a:spLocks noChangeArrowheads="1"/>
          </p:cNvSpPr>
          <p:nvPr/>
        </p:nvSpPr>
        <p:spPr>
          <a:xfrm>
            <a:off x="304800" y="838200"/>
            <a:ext cx="8763000" cy="5224463"/>
          </a:xfrm>
          <a:prstGeom prst="rect">
            <a:avLst/>
          </a:prstGeom>
        </p:spPr>
        <p:txBody>
          <a:bodyPr/>
          <a:lstStyle/>
          <a:p>
            <a:pPr marL="342900" marR="0" lvl="0" indent="-342900" algn="l" defTabSz="914400" rtl="0" eaLnBrk="0" fontAlgn="base" latinLnBrk="0" hangingPunct="0">
              <a:lnSpc>
                <a:spcPct val="90000"/>
              </a:lnSpc>
              <a:spcBef>
                <a:spcPct val="20000"/>
              </a:spcBef>
              <a:spcAft>
                <a:spcPct val="0"/>
              </a:spcAft>
              <a:buClrTx/>
              <a:buSzTx/>
              <a:buFont typeface="Arial"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Textbooks: </a:t>
            </a:r>
          </a:p>
          <a:p>
            <a:pPr marL="800100" marR="0" lvl="1" indent="-342900" algn="l" defTabSz="914400" rtl="0" eaLnBrk="0" fontAlgn="base" latinLnBrk="0" hangingPunct="0">
              <a:lnSpc>
                <a:spcPct val="90000"/>
              </a:lnSpc>
              <a:spcBef>
                <a:spcPct val="20000"/>
              </a:spcBef>
              <a:spcAft>
                <a:spcPct val="0"/>
              </a:spcAft>
              <a:buClrTx/>
              <a:buSzTx/>
              <a:buFont typeface="Arial"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M. Nielsen, I. Chuang: “Quantum Computation and quantum information”, Cambridge Univ. Press, 2001</a:t>
            </a:r>
          </a:p>
          <a:p>
            <a:pPr marL="800100" marR="0" lvl="1" indent="-342900" algn="l" defTabSz="914400" rtl="0" eaLnBrk="0" fontAlgn="base" latinLnBrk="0" hangingPunct="0">
              <a:lnSpc>
                <a:spcPct val="9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A. </a:t>
            </a:r>
            <a:r>
              <a:rPr kumimoji="0" lang="en-US" sz="24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Kitaev</a:t>
            </a:r>
            <a:r>
              <a:rPr kumimoji="0" lang="en-US" sz="24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 A. Shen, M. </a:t>
            </a:r>
            <a:r>
              <a:rPr kumimoji="0" lang="en-US" sz="2400" b="0" i="0" u="none" strike="noStrike" kern="1200" cap="none" spc="0" normalizeH="0" baseline="0" noProof="0" dirty="0" err="1">
                <a:ln>
                  <a:noFill/>
                </a:ln>
                <a:solidFill>
                  <a:prstClr val="black"/>
                </a:solidFill>
                <a:effectLst/>
                <a:uLnTx/>
                <a:uFillTx/>
                <a:latin typeface="Calibri"/>
                <a:ea typeface="ＭＳ Ｐゴシック" pitchFamily="50" charset="-128"/>
                <a:cs typeface="+mn-cs"/>
              </a:rPr>
              <a:t>Vyalyi</a:t>
            </a:r>
            <a:r>
              <a:rPr kumimoji="0" lang="en-US" sz="24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 “Classical and quantum computation”, AMS Press, 2002</a:t>
            </a:r>
          </a:p>
          <a:p>
            <a:pPr marL="800100" marR="0" lvl="1" indent="-342900" algn="l" defTabSz="914400" rtl="0" eaLnBrk="0" fontAlgn="base" latinLnBrk="0" hangingPunct="0">
              <a:lnSpc>
                <a:spcPct val="90000"/>
              </a:lnSpc>
              <a:spcBef>
                <a:spcPct val="20000"/>
              </a:spcBef>
              <a:spcAft>
                <a:spcPct val="0"/>
              </a:spcAft>
              <a:buClrTx/>
              <a:buSzTx/>
              <a:buFont typeface="Arial"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Ph. Kaye, M. Mosca, R. </a:t>
            </a:r>
            <a:r>
              <a:rPr kumimoji="0" lang="en-US" sz="2400" b="0" i="0" u="none" strike="noStrike" kern="1200" cap="none" spc="0" normalizeH="0" baseline="0" noProof="0" dirty="0" err="1" smtClean="0">
                <a:ln>
                  <a:noFill/>
                </a:ln>
                <a:solidFill>
                  <a:prstClr val="black"/>
                </a:solidFill>
                <a:effectLst/>
                <a:uLnTx/>
                <a:uFillTx/>
                <a:latin typeface="Calibri"/>
                <a:ea typeface="ＭＳ Ｐゴシック" pitchFamily="50" charset="-128"/>
                <a:cs typeface="+mn-cs"/>
              </a:rPr>
              <a:t>Laflamme</a:t>
            </a:r>
            <a:r>
              <a:rPr kumimoji="0"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“An introduction to quantum computing”, Oxford Univ. Press, 2007</a:t>
            </a:r>
          </a:p>
          <a:p>
            <a:pPr marL="342900" marR="0" lvl="0" indent="-342900" algn="l" defTabSz="914400" rtl="0" eaLnBrk="0" fontAlgn="base" latinLnBrk="0" hangingPunct="0">
              <a:lnSpc>
                <a:spcPct val="90000"/>
              </a:lnSpc>
              <a:spcBef>
                <a:spcPct val="20000"/>
              </a:spcBef>
              <a:spcAft>
                <a:spcPct val="0"/>
              </a:spcAft>
              <a:buClrTx/>
              <a:buSzTx/>
              <a:buFont typeface="Arial" charset="0"/>
              <a:buChar char="•"/>
              <a:tabLst/>
              <a:defRPr/>
            </a:pPr>
            <a:endParaRPr kumimoji="0" lang="en-US" sz="6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342900" marR="0" lvl="0" indent="-342900" algn="l" defTabSz="914400" rtl="0" eaLnBrk="0" fontAlgn="base" latinLnBrk="0" hangingPunct="0">
              <a:lnSpc>
                <a:spcPct val="90000"/>
              </a:lnSpc>
              <a:spcBef>
                <a:spcPct val="20000"/>
              </a:spcBef>
              <a:spcAft>
                <a:spcPct val="0"/>
              </a:spcAft>
              <a:buClrTx/>
              <a:buSzTx/>
              <a:buFont typeface="Arial" charset="0"/>
              <a:buChar char="•"/>
              <a:tabLst/>
              <a:defRPr/>
            </a:pPr>
            <a:endParaRPr kumimoji="0" lang="en-US" sz="6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342900" marR="0" lvl="0" indent="-342900" algn="l" defTabSz="914400" rtl="0" eaLnBrk="0" fontAlgn="base" latinLnBrk="0" hangingPunct="0">
              <a:lnSpc>
                <a:spcPct val="90000"/>
              </a:lnSpc>
              <a:spcBef>
                <a:spcPct val="20000"/>
              </a:spcBef>
              <a:spcAft>
                <a:spcPct val="0"/>
              </a:spcAft>
              <a:buClrTx/>
              <a:buSzTx/>
              <a:buFont typeface="Arial" charset="0"/>
              <a:buChar char="•"/>
              <a:tabLst/>
              <a:defRPr/>
            </a:pPr>
            <a:endParaRPr kumimoji="0" lang="en-US" sz="6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a:p>
            <a:pPr marL="342900" marR="0" lvl="0" indent="-342900" algn="l" defTabSz="914400" rtl="0" eaLnBrk="0" fontAlgn="base" latinLnBrk="0" hangingPunct="0">
              <a:lnSpc>
                <a:spcPct val="90000"/>
              </a:lnSpc>
              <a:spcBef>
                <a:spcPct val="20000"/>
              </a:spcBef>
              <a:spcAft>
                <a:spcPct val="0"/>
              </a:spcAft>
              <a:buClrTx/>
              <a:buSzTx/>
              <a:buFont typeface="Arial" charset="0"/>
              <a:buChar char="•"/>
              <a:tabLst/>
              <a:defRPr/>
            </a:pPr>
            <a:endParaRPr kumimoji="0" lang="en-US" sz="6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a:p>
            <a:pPr marL="342900" marR="0" lvl="0" indent="-342900" algn="l" defTabSz="914400" rtl="0" eaLnBrk="0" fontAlgn="base" latinLnBrk="0" hangingPunct="0">
              <a:lnSpc>
                <a:spcPct val="90000"/>
              </a:lnSpc>
              <a:spcBef>
                <a:spcPct val="20000"/>
              </a:spcBef>
              <a:spcAft>
                <a:spcPct val="0"/>
              </a:spcAft>
              <a:buClrTx/>
              <a:buSzTx/>
              <a:buFont typeface="Arial"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Quantum gates and circuits (most papers available from </a:t>
            </a:r>
            <a:r>
              <a:rPr kumimoji="0"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hlinkClick r:id="rId2"/>
              </a:rPr>
              <a:t>arxiv.org</a:t>
            </a:r>
            <a:r>
              <a:rPr kumimoji="0"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a:t>
            </a:r>
          </a:p>
          <a:p>
            <a:pPr marL="800100" marR="0" lvl="1" indent="-342900" algn="l" defTabSz="914400" rtl="0" eaLnBrk="0" fontAlgn="base" latinLnBrk="0" hangingPunct="0">
              <a:lnSpc>
                <a:spcPct val="90000"/>
              </a:lnSpc>
              <a:spcBef>
                <a:spcPct val="20000"/>
              </a:spcBef>
              <a:spcAft>
                <a:spcPct val="0"/>
              </a:spcAft>
              <a:buClrTx/>
              <a:buSzTx/>
              <a:buFont typeface="Arial"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Elementary gates: </a:t>
            </a:r>
            <a:r>
              <a:rPr kumimoji="1" lang="en-US" sz="2400" b="0" i="0" u="none" strike="noStrike" kern="1200" cap="none" spc="0" normalizeH="0" baseline="0" noProof="0" dirty="0" err="1">
                <a:ln>
                  <a:noFill/>
                </a:ln>
                <a:solidFill>
                  <a:prstClr val="black"/>
                </a:solidFill>
                <a:effectLst/>
                <a:uLnTx/>
                <a:uFillTx/>
                <a:latin typeface="Calibri" panose="020F0502020204030204"/>
                <a:ea typeface="ＭＳ Ｐゴシック" pitchFamily="50" charset="-128"/>
                <a:cs typeface="+mn-cs"/>
                <a:hlinkClick r:id="rId3" action="ppaction://hlinkfile" tooltip="Abstract"/>
              </a:rPr>
              <a:t>arXiv:quant-ph</a:t>
            </a:r>
            <a:r>
              <a:rPr kumimoji="1" lang="en-US" sz="2400" b="0"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hlinkClick r:id="rId3" action="ppaction://hlinkfile" tooltip="Abstract"/>
              </a:rPr>
              <a:t>/9503016</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rPr>
              <a:t> </a:t>
            </a:r>
          </a:p>
          <a:p>
            <a:pPr marL="800100" marR="0" lvl="1" indent="-342900" algn="l" defTabSz="914400" rtl="0" eaLnBrk="0" fontAlgn="base" latinLnBrk="0" hangingPunct="0">
              <a:lnSpc>
                <a:spcPct val="90000"/>
              </a:lnSpc>
              <a:spcBef>
                <a:spcPct val="20000"/>
              </a:spcBef>
              <a:spcAft>
                <a:spcPct val="0"/>
              </a:spcAft>
              <a:buClrTx/>
              <a:buSzTx/>
              <a:buFont typeface="Arial"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rPr>
              <a:t>Quantum Fourier transform: </a:t>
            </a:r>
            <a:r>
              <a:rPr kumimoji="1" lang="en-US" sz="2400" b="0" i="0" u="none" strike="noStrike" kern="1200" cap="none" spc="0" normalizeH="0" baseline="0" noProof="0" dirty="0" err="1">
                <a:ln>
                  <a:noFill/>
                </a:ln>
                <a:solidFill>
                  <a:prstClr val="black"/>
                </a:solidFill>
                <a:effectLst/>
                <a:uLnTx/>
                <a:uFillTx/>
                <a:latin typeface="Calibri" panose="020F0502020204030204"/>
                <a:ea typeface="ＭＳ Ｐゴシック" pitchFamily="50" charset="-128"/>
                <a:cs typeface="+mn-cs"/>
                <a:hlinkClick r:id="rId4" action="ppaction://hlinkfile" tooltip="Abstract"/>
              </a:rPr>
              <a:t>arXiv:quant-ph</a:t>
            </a:r>
            <a:r>
              <a:rPr kumimoji="1" lang="en-US" sz="2400" b="0"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hlinkClick r:id="rId4" action="ppaction://hlinkfile" tooltip="Abstract"/>
              </a:rPr>
              <a:t>/0201067</a:t>
            </a:r>
            <a:endParaRPr kumimoji="0" lang="en-US" sz="2400" b="0"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endParaRPr>
          </a:p>
          <a:p>
            <a:pPr marL="800100" marR="0" lvl="1" indent="-342900" algn="l" defTabSz="914400" rtl="0" eaLnBrk="0" fontAlgn="base" latinLnBrk="0" hangingPunct="0">
              <a:lnSpc>
                <a:spcPct val="90000"/>
              </a:lnSpc>
              <a:spcBef>
                <a:spcPct val="20000"/>
              </a:spcBef>
              <a:spcAft>
                <a:spcPct val="0"/>
              </a:spcAft>
              <a:buClrTx/>
              <a:buSzTx/>
              <a:buFont typeface="Arial"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rPr>
              <a:t>Shor’s algorithm: </a:t>
            </a:r>
            <a:r>
              <a:rPr kumimoji="0" lang="en-US" altLang="en-US" sz="2400" b="0" i="0" u="none" strike="noStrike" kern="1200" cap="none" spc="0" normalizeH="0" baseline="0" noProof="0" dirty="0" err="1" smtClean="0">
                <a:ln>
                  <a:noFill/>
                </a:ln>
                <a:solidFill>
                  <a:prstClr val="black"/>
                </a:solidFill>
                <a:effectLst/>
                <a:uLnTx/>
                <a:uFillTx/>
                <a:latin typeface="Calibri" panose="020F0502020204030204"/>
                <a:ea typeface="ＭＳ Ｐゴシック" pitchFamily="50" charset="-128"/>
                <a:cs typeface="+mn-cs"/>
                <a:hlinkClick r:id="rId5" tooltip="Abstract"/>
              </a:rPr>
              <a:t>arXiv:quant-ph</a:t>
            </a:r>
            <a:r>
              <a:rPr kumimoji="0" lang="en-US" altLang="en-US" sz="2400" b="0"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hlinkClick r:id="rId5" tooltip="Abstract"/>
              </a:rPr>
              <a:t>/9508027</a:t>
            </a:r>
            <a:endParaRPr kumimoji="0"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800100" marR="0" lvl="1" indent="-342900" algn="l" defTabSz="914400" rtl="0" eaLnBrk="0" fontAlgn="base" latinLnBrk="0" hangingPunct="0">
              <a:lnSpc>
                <a:spcPct val="90000"/>
              </a:lnSpc>
              <a:spcBef>
                <a:spcPct val="20000"/>
              </a:spcBef>
              <a:spcAft>
                <a:spcPct val="0"/>
              </a:spcAft>
              <a:buClrTx/>
              <a:buSzTx/>
              <a:buFont typeface="Arial"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Phase estimation: </a:t>
            </a:r>
            <a:r>
              <a:rPr kumimoji="0" lang="en-US" altLang="en-US" sz="2400" b="0" i="0" u="none" strike="noStrike" kern="1200" cap="none" spc="0" normalizeH="0" baseline="0" noProof="0" dirty="0" err="1" smtClean="0">
                <a:ln>
                  <a:noFill/>
                </a:ln>
                <a:solidFill>
                  <a:prstClr val="black"/>
                </a:solidFill>
                <a:effectLst/>
                <a:uLnTx/>
                <a:uFillTx/>
                <a:latin typeface="Calibri" panose="020F0502020204030204"/>
                <a:ea typeface="ＭＳ Ｐゴシック" pitchFamily="50" charset="-128"/>
                <a:cs typeface="+mn-cs"/>
                <a:hlinkClick r:id="rId6" tooltip="Abstract"/>
              </a:rPr>
              <a:t>arXiv:quant-ph</a:t>
            </a:r>
            <a:r>
              <a:rPr kumimoji="0" lang="en-US" altLang="en-US" sz="2400" b="0"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hlinkClick r:id="rId6" tooltip="Abstract"/>
              </a:rPr>
              <a:t>/9511026</a:t>
            </a: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a:p>
            <a:pPr marL="800100" marR="0" lvl="1" indent="-342900" algn="l" defTabSz="914400" rtl="0" eaLnBrk="0" fontAlgn="base" latinLnBrk="0" hangingPunct="0">
              <a:lnSpc>
                <a:spcPct val="90000"/>
              </a:lnSpc>
              <a:spcBef>
                <a:spcPct val="20000"/>
              </a:spcBef>
              <a:spcAft>
                <a:spcPct val="0"/>
              </a:spcAft>
              <a:buClrTx/>
              <a:buSzTx/>
              <a:buFont typeface="Arial" charset="0"/>
              <a:buChar char="•"/>
              <a:tabLst/>
              <a:defRPr/>
            </a:pPr>
            <a:endParaRPr kumimoji="0"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800100" marR="0" lvl="1" indent="-342900" algn="l" defTabSz="914400" rtl="0" eaLnBrk="0" fontAlgn="base" latinLnBrk="0" hangingPunct="0">
              <a:lnSpc>
                <a:spcPct val="90000"/>
              </a:lnSpc>
              <a:spcBef>
                <a:spcPct val="20000"/>
              </a:spcBef>
              <a:spcAft>
                <a:spcPct val="0"/>
              </a:spcAft>
              <a:buClrTx/>
              <a:buSzTx/>
              <a:buFont typeface="Arial" charset="0"/>
              <a:buChar char="•"/>
              <a:tabLst/>
              <a:defRPr/>
            </a:pPr>
            <a:endParaRPr kumimoji="0"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742950" marR="0" lvl="1" indent="-285750" algn="l" defTabSz="914400" rtl="0" eaLnBrk="0" fontAlgn="base" latinLnBrk="0" hangingPunct="0">
              <a:lnSpc>
                <a:spcPct val="90000"/>
              </a:lnSpc>
              <a:spcBef>
                <a:spcPct val="20000"/>
              </a:spcBef>
              <a:spcAft>
                <a:spcPct val="0"/>
              </a:spcAft>
              <a:buClrTx/>
              <a:buSzTx/>
              <a:buFontTx/>
              <a:buNone/>
              <a:tabLst/>
              <a:defRPr/>
            </a:pPr>
            <a:endParaRPr kumimoji="0" lang="en-US" sz="28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342900" marR="0" lvl="0" indent="-342900" algn="l" defTabSz="914400" rtl="0" eaLnBrk="0" fontAlgn="base" latinLnBrk="0" hangingPunct="0">
              <a:lnSpc>
                <a:spcPct val="9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sp>
        <p:nvSpPr>
          <p:cNvPr id="12" name="Date Placeholder 3"/>
          <p:cNvSpPr>
            <a:spLocks noGrp="1"/>
          </p:cNvSpPr>
          <p:nvPr>
            <p:ph type="dt" sz="half" idx="10"/>
          </p:nvPr>
        </p:nvSpPr>
        <p:spPr>
          <a:xfrm>
            <a:off x="483704" y="6492875"/>
            <a:ext cx="21336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900" b="0" i="0" u="none" strike="noStrike" kern="1200" cap="none" spc="0" normalizeH="0" baseline="0" noProof="0" smtClean="0">
                <a:ln>
                  <a:noFill/>
                </a:ln>
                <a:solidFill>
                  <a:prstClr val="black">
                    <a:tint val="75000"/>
                  </a:prstClr>
                </a:solidFill>
                <a:effectLst/>
                <a:uLnTx/>
                <a:uFillTx/>
                <a:latin typeface="Arial" charset="0"/>
                <a:ea typeface="ＭＳ Ｐゴシック" pitchFamily="50" charset="-128"/>
                <a:cs typeface="+mn-cs"/>
              </a:rPr>
              <a:t>January 26, 2016</a:t>
            </a:r>
            <a:endParaRPr kumimoji="1" lang="en-US" sz="900" b="0" i="0" u="none" strike="noStrike" kern="1200" cap="none" spc="0" normalizeH="0" baseline="0" noProof="0">
              <a:ln>
                <a:noFill/>
              </a:ln>
              <a:solidFill>
                <a:prstClr val="black">
                  <a:tint val="75000"/>
                </a:prstClr>
              </a:solidFill>
              <a:effectLst/>
              <a:uLnTx/>
              <a:uFillTx/>
              <a:latin typeface="Arial" charset="0"/>
              <a:ea typeface="ＭＳ Ｐゴシック" pitchFamily="50" charset="-128"/>
              <a:cs typeface="+mn-cs"/>
            </a:endParaRPr>
          </a:p>
        </p:txBody>
      </p:sp>
      <p:sp>
        <p:nvSpPr>
          <p:cNvPr id="13" name="Footer Placeholder 2"/>
          <p:cNvSpPr>
            <a:spLocks noGrp="1"/>
          </p:cNvSpPr>
          <p:nvPr>
            <p:ph type="ftr" sz="quarter" idx="11"/>
          </p:nvPr>
        </p:nvSpPr>
        <p:spPr>
          <a:xfrm>
            <a:off x="3150704" y="6492875"/>
            <a:ext cx="28956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900" b="0" i="0" u="none" strike="noStrike" kern="1200" cap="none" spc="0" normalizeH="0" baseline="0" noProof="0" smtClean="0">
                <a:ln>
                  <a:noFill/>
                </a:ln>
                <a:solidFill>
                  <a:prstClr val="black">
                    <a:tint val="75000"/>
                  </a:prstClr>
                </a:solidFill>
                <a:effectLst/>
                <a:uLnTx/>
                <a:uFillTx/>
                <a:latin typeface="Arial" charset="0"/>
                <a:ea typeface="ＭＳ Ｐゴシック" pitchFamily="50" charset="-128"/>
                <a:cs typeface="+mn-cs"/>
              </a:rPr>
              <a:t>M. Roetteler</a:t>
            </a:r>
            <a:endParaRPr kumimoji="1" lang="en-US" sz="900" b="0" i="0" u="none" strike="noStrike" kern="1200" cap="none" spc="0" normalizeH="0" baseline="0" noProof="0">
              <a:ln>
                <a:noFill/>
              </a:ln>
              <a:solidFill>
                <a:prstClr val="black">
                  <a:tint val="75000"/>
                </a:prstClr>
              </a:solidFill>
              <a:effectLst/>
              <a:uLnTx/>
              <a:uFillTx/>
              <a:latin typeface="Arial" charset="0"/>
              <a:ea typeface="ＭＳ Ｐゴシック" pitchFamily="50" charset="-128"/>
              <a:cs typeface="+mn-cs"/>
            </a:endParaRPr>
          </a:p>
        </p:txBody>
      </p:sp>
      <p:sp>
        <p:nvSpPr>
          <p:cNvPr id="16" name="Slide Number Placeholder 4"/>
          <p:cNvSpPr>
            <a:spLocks noGrp="1"/>
          </p:cNvSpPr>
          <p:nvPr>
            <p:ph type="sldNum" sz="quarter" idx="12"/>
          </p:nvPr>
        </p:nvSpPr>
        <p:spPr>
          <a:xfrm>
            <a:off x="6553200" y="6492875"/>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sz="900" b="0" i="0" u="none" strike="noStrike" kern="1200" cap="none" spc="0" normalizeH="0" baseline="0" noProof="0" smtClean="0">
                <a:ln>
                  <a:noFill/>
                </a:ln>
                <a:solidFill>
                  <a:prstClr val="black">
                    <a:tint val="75000"/>
                  </a:prstClr>
                </a:solidFill>
                <a:effectLst/>
                <a:uLnTx/>
                <a:uFillTx/>
                <a:latin typeface="Arial" charset="0"/>
                <a:ea typeface="ＭＳ Ｐゴシック" pitchFamily="50" charset="-128"/>
                <a:cs typeface="+mn-cs"/>
              </a:rPr>
              <a:t>60</a:t>
            </a:r>
            <a:endParaRPr kumimoji="1" lang="en-US" sz="900" b="0" i="0" u="none" strike="noStrike" kern="1200" cap="none" spc="0" normalizeH="0" baseline="0" noProof="0" dirty="0">
              <a:ln>
                <a:noFill/>
              </a:ln>
              <a:solidFill>
                <a:prstClr val="black">
                  <a:tint val="75000"/>
                </a:prstClr>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8345095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D8512B"/>
        </a:solidFill>
        <a:effectLst/>
      </p:bgPr>
    </p:bg>
    <p:spTree>
      <p:nvGrpSpPr>
        <p:cNvPr id="1" name=""/>
        <p:cNvGrpSpPr/>
        <p:nvPr/>
      </p:nvGrpSpPr>
      <p:grpSpPr>
        <a:xfrm>
          <a:off x="0" y="0"/>
          <a:ext cx="0" cy="0"/>
          <a:chOff x="0" y="0"/>
          <a:chExt cx="0" cy="0"/>
        </a:xfrm>
      </p:grpSpPr>
      <p:sp>
        <p:nvSpPr>
          <p:cNvPr id="5" name="Title 2"/>
          <p:cNvSpPr>
            <a:spLocks noGrp="1"/>
          </p:cNvSpPr>
          <p:nvPr>
            <p:ph type="title"/>
          </p:nvPr>
        </p:nvSpPr>
        <p:spPr>
          <a:xfrm>
            <a:off x="201929" y="2084172"/>
            <a:ext cx="8740142" cy="3249828"/>
          </a:xfrm>
          <a:solidFill>
            <a:srgbClr val="D8512B"/>
          </a:solidFill>
        </p:spPr>
        <p:txBody>
          <a:bodyPr/>
          <a:lstStyle/>
          <a:p>
            <a:r>
              <a:rPr lang="en-US" sz="5400" dirty="0" smtClean="0">
                <a:solidFill>
                  <a:schemeClr val="tx1"/>
                </a:solidFill>
              </a:rPr>
              <a:t>Backup: Quantum arithmetic</a:t>
            </a:r>
            <a:br>
              <a:rPr lang="en-US" sz="5400" dirty="0" smtClean="0">
                <a:solidFill>
                  <a:schemeClr val="tx1"/>
                </a:solidFill>
              </a:rPr>
            </a:br>
            <a:r>
              <a:rPr lang="en-US" sz="5400" dirty="0" smtClean="0">
                <a:solidFill>
                  <a:schemeClr val="tx1"/>
                </a:solidFill>
              </a:rPr>
              <a:t/>
            </a:r>
            <a:br>
              <a:rPr lang="en-US" sz="5400" dirty="0" smtClean="0">
                <a:solidFill>
                  <a:schemeClr val="tx1"/>
                </a:solidFill>
              </a:rPr>
            </a:br>
            <a:r>
              <a:rPr lang="en-US" sz="1100" dirty="0" smtClean="0">
                <a:solidFill>
                  <a:schemeClr val="tx1"/>
                </a:solidFill>
              </a:rPr>
              <a:t/>
            </a:r>
            <a:br>
              <a:rPr lang="en-US" sz="1100" dirty="0" smtClean="0">
                <a:solidFill>
                  <a:schemeClr val="tx1"/>
                </a:solidFill>
              </a:rPr>
            </a:br>
            <a:r>
              <a:rPr lang="en-US" sz="4000" dirty="0" smtClean="0">
                <a:solidFill>
                  <a:schemeClr val="tx1"/>
                </a:solidFill>
              </a:rPr>
              <a:t>what is the problem?</a:t>
            </a:r>
            <a:br>
              <a:rPr lang="en-US" sz="4000" dirty="0" smtClean="0">
                <a:solidFill>
                  <a:schemeClr val="tx1"/>
                </a:solidFill>
              </a:rPr>
            </a:br>
            <a:r>
              <a:rPr lang="en-US" sz="4000" dirty="0" smtClean="0">
                <a:solidFill>
                  <a:schemeClr val="tx1"/>
                </a:solidFill>
              </a:rPr>
              <a:t>why is this non-trivial?</a:t>
            </a:r>
            <a:br>
              <a:rPr lang="en-US" sz="4000" dirty="0" smtClean="0">
                <a:solidFill>
                  <a:schemeClr val="tx1"/>
                </a:solidFill>
              </a:rPr>
            </a:br>
            <a:r>
              <a:rPr lang="en-US" sz="4000" dirty="0" smtClean="0">
                <a:solidFill>
                  <a:schemeClr val="tx1"/>
                </a:solidFill>
              </a:rPr>
              <a:t>who cares?</a:t>
            </a:r>
            <a:r>
              <a:rPr lang="en-US" dirty="0" smtClean="0">
                <a:solidFill>
                  <a:schemeClr val="tx1"/>
                </a:solidFill>
              </a:rPr>
              <a:t/>
            </a:r>
            <a:br>
              <a:rPr lang="en-US" dirty="0" smtClean="0">
                <a:solidFill>
                  <a:schemeClr val="tx1"/>
                </a:solidFill>
              </a:rPr>
            </a:br>
            <a:endParaRPr lang="en-US" dirty="0">
              <a:solidFill>
                <a:schemeClr val="tx1"/>
              </a:solidFill>
            </a:endParaRPr>
          </a:p>
        </p:txBody>
      </p:sp>
    </p:spTree>
    <p:extLst>
      <p:ext uri="{BB962C8B-B14F-4D97-AF65-F5344CB8AC3E}">
        <p14:creationId xmlns:p14="http://schemas.microsoft.com/office/powerpoint/2010/main" val="229607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3634534" y="0"/>
            <a:ext cx="1833707" cy="769441"/>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4400" b="1" i="0" u="none" strike="noStrike" kern="1200" cap="none" spc="0" normalizeH="0" baseline="0" noProof="0" dirty="0" smtClean="0">
                <a:ln>
                  <a:noFill/>
                </a:ln>
                <a:solidFill>
                  <a:srgbClr val="002060"/>
                </a:solidFill>
                <a:effectLst/>
                <a:uLnTx/>
                <a:uFillTx/>
                <a:latin typeface="Calibri"/>
                <a:ea typeface="ＭＳ Ｐゴシック" pitchFamily="50" charset="-128"/>
                <a:cs typeface="Arial" charset="0"/>
              </a:rPr>
              <a:t>Adders</a:t>
            </a:r>
            <a:endParaRPr kumimoji="1" lang="en-US" sz="4400" b="1" i="0" u="none" strike="noStrike" kern="1200" cap="none" spc="0" normalizeH="0" baseline="0" noProof="0" dirty="0">
              <a:ln>
                <a:noFill/>
              </a:ln>
              <a:solidFill>
                <a:srgbClr val="002060"/>
              </a:solidFill>
              <a:effectLst/>
              <a:uLnTx/>
              <a:uFillTx/>
              <a:latin typeface="Calibri"/>
              <a:ea typeface="ＭＳ Ｐゴシック" pitchFamily="50" charset="-128"/>
              <a:cs typeface="Arial" charset="0"/>
            </a:endParaRPr>
          </a:p>
        </p:txBody>
      </p:sp>
      <p:sp>
        <p:nvSpPr>
          <p:cNvPr id="33" name="Date Placeholder 32"/>
          <p:cNvSpPr>
            <a:spLocks noGrp="1"/>
          </p:cNvSpPr>
          <p:nvPr>
            <p:ph type="dt" sz="half" idx="10"/>
          </p:nvPr>
        </p:nvSpPr>
        <p:spPr>
          <a:xfrm>
            <a:off x="429904" y="6492875"/>
            <a:ext cx="21336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srgbClr val="898989"/>
                </a:solidFill>
                <a:effectLst/>
                <a:uLnTx/>
                <a:uFillTx/>
                <a:latin typeface="Arial" charset="0"/>
                <a:ea typeface="ＭＳ Ｐゴシック" pitchFamily="50" charset="-128"/>
                <a:cs typeface="Arial" charset="0"/>
              </a:rPr>
              <a:t>January 26, 2016</a:t>
            </a:r>
            <a:endParaRPr kumimoji="1" lang="en-US" sz="1200" b="0" i="0" u="none" strike="noStrike" kern="1200" cap="none" spc="0" normalizeH="0" baseline="0" noProof="0" dirty="0">
              <a:ln>
                <a:noFill/>
              </a:ln>
              <a:solidFill>
                <a:srgbClr val="898989"/>
              </a:solidFill>
              <a:effectLst/>
              <a:uLnTx/>
              <a:uFillTx/>
              <a:latin typeface="Arial" charset="0"/>
              <a:ea typeface="ＭＳ Ｐゴシック" pitchFamily="50" charset="-128"/>
              <a:cs typeface="Arial" charset="0"/>
            </a:endParaRPr>
          </a:p>
        </p:txBody>
      </p:sp>
      <p:pic>
        <p:nvPicPr>
          <p:cNvPr id="229378" name="Picture 2"/>
          <p:cNvPicPr>
            <a:picLocks noChangeAspect="1" noChangeArrowheads="1"/>
          </p:cNvPicPr>
          <p:nvPr/>
        </p:nvPicPr>
        <p:blipFill>
          <a:blip r:embed="rId2" cstate="print"/>
          <a:srcRect/>
          <a:stretch>
            <a:fillRect/>
          </a:stretch>
        </p:blipFill>
        <p:spPr bwMode="auto">
          <a:xfrm>
            <a:off x="796192" y="847512"/>
            <a:ext cx="7469109" cy="4570649"/>
          </a:xfrm>
          <a:prstGeom prst="rect">
            <a:avLst/>
          </a:prstGeom>
          <a:noFill/>
          <a:ln w="9525">
            <a:noFill/>
            <a:miter lim="800000"/>
            <a:headEnd/>
            <a:tailEnd/>
          </a:ln>
        </p:spPr>
      </p:pic>
      <p:pic>
        <p:nvPicPr>
          <p:cNvPr id="229379" name="Picture 3"/>
          <p:cNvPicPr>
            <a:picLocks noChangeAspect="1" noChangeArrowheads="1"/>
          </p:cNvPicPr>
          <p:nvPr/>
        </p:nvPicPr>
        <p:blipFill>
          <a:blip r:embed="rId3" cstate="print"/>
          <a:srcRect/>
          <a:stretch>
            <a:fillRect/>
          </a:stretch>
        </p:blipFill>
        <p:spPr bwMode="auto">
          <a:xfrm>
            <a:off x="650615" y="5414180"/>
            <a:ext cx="8234078" cy="344811"/>
          </a:xfrm>
          <a:prstGeom prst="rect">
            <a:avLst/>
          </a:prstGeom>
          <a:noFill/>
          <a:ln w="9525">
            <a:noFill/>
            <a:miter lim="800000"/>
            <a:headEnd/>
            <a:tailEnd/>
          </a:ln>
        </p:spPr>
      </p:pic>
      <p:sp>
        <p:nvSpPr>
          <p:cNvPr id="7" name="Rectangle 6"/>
          <p:cNvSpPr/>
          <p:nvPr/>
        </p:nvSpPr>
        <p:spPr>
          <a:xfrm>
            <a:off x="679456" y="5823760"/>
            <a:ext cx="7426841"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ＭＳ Ｐゴシック" pitchFamily="50" charset="-128"/>
                <a:cs typeface="Arial" charset="0"/>
              </a:rPr>
              <a:t>This is a space optimized adder. Runs in T-depth 2n-1. Quite poor load factor,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ＭＳ Ｐゴシック" pitchFamily="50" charset="-128"/>
                <a:cs typeface="Arial" charset="0"/>
              </a:rPr>
              <a:t>i.e., most </a:t>
            </a:r>
            <a:r>
              <a:rPr kumimoji="0" lang="en-US" sz="1800" b="0" i="0" u="none" strike="noStrike" kern="1200" cap="none" spc="0" normalizeH="0" baseline="0" noProof="0" dirty="0" err="1" smtClean="0">
                <a:ln>
                  <a:noFill/>
                </a:ln>
                <a:solidFill>
                  <a:prstClr val="black"/>
                </a:solidFill>
                <a:effectLst/>
                <a:uLnTx/>
                <a:uFillTx/>
                <a:latin typeface="Calibri"/>
                <a:ea typeface="ＭＳ Ｐゴシック" pitchFamily="50" charset="-128"/>
                <a:cs typeface="Arial" charset="0"/>
              </a:rPr>
              <a:t>qubits</a:t>
            </a:r>
            <a:r>
              <a:rPr kumimoji="0" lang="en-US" sz="1800" b="0" i="0" u="none" strike="noStrike" kern="1200" cap="none" spc="0" normalizeH="0" baseline="0" noProof="0" dirty="0" smtClean="0">
                <a:ln>
                  <a:noFill/>
                </a:ln>
                <a:solidFill>
                  <a:prstClr val="black"/>
                </a:solidFill>
                <a:effectLst/>
                <a:uLnTx/>
                <a:uFillTx/>
                <a:latin typeface="Calibri"/>
                <a:ea typeface="ＭＳ Ｐゴシック" pitchFamily="50" charset="-128"/>
                <a:cs typeface="Arial" charset="0"/>
              </a:rPr>
              <a:t> in the computation are idle. Explore time/space trade-offs. </a:t>
            </a:r>
            <a:endParaRPr kumimoji="0" lang="en-US" sz="1800" b="0" i="0" u="none" strike="noStrike" kern="1200" cap="none" spc="0" normalizeH="0" baseline="0" noProof="0" dirty="0">
              <a:ln>
                <a:noFill/>
              </a:ln>
              <a:solidFill>
                <a:prstClr val="black"/>
              </a:solidFill>
              <a:effectLst/>
              <a:uLnTx/>
              <a:uFillTx/>
              <a:latin typeface="Calibri"/>
              <a:ea typeface="ＭＳ Ｐゴシック" pitchFamily="50" charset="-128"/>
              <a:cs typeface="Arial" charset="0"/>
            </a:endParaRPr>
          </a:p>
        </p:txBody>
      </p:sp>
      <p:sp>
        <p:nvSpPr>
          <p:cNvPr id="11" name="Slide Number Placeholder 10"/>
          <p:cNvSpPr>
            <a:spLocks noGrp="1"/>
          </p:cNvSpPr>
          <p:nvPr>
            <p:ph type="sldNum" sz="quarter" idx="12"/>
          </p:nvPr>
        </p:nvSpPr>
        <p:spPr>
          <a:xfrm>
            <a:off x="6553200" y="6553200"/>
            <a:ext cx="2133600" cy="274324"/>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A3F356-4CB3-48B9-97CC-387F0E5C7CC7}" type="slidenum">
              <a:rPr kumimoji="1" lang="en-US" sz="1200" b="0" i="0" u="none" strike="noStrike" kern="1200" cap="none" spc="0" normalizeH="0" baseline="0" noProof="0" smtClean="0">
                <a:ln>
                  <a:noFill/>
                </a:ln>
                <a:solidFill>
                  <a:srgbClr val="898989"/>
                </a:solidFill>
                <a:effectLst/>
                <a:uLnTx/>
                <a:uFillTx/>
                <a:latin typeface="Arial" charset="0"/>
                <a:ea typeface="ＭＳ Ｐゴシック" pitchFamily="50" charset="-128"/>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1" lang="en-US" sz="1200" b="0" i="0" u="none" strike="noStrike" kern="1200" cap="none" spc="0" normalizeH="0" baseline="0" noProof="0">
              <a:ln>
                <a:noFill/>
              </a:ln>
              <a:solidFill>
                <a:srgbClr val="898989"/>
              </a:solidFill>
              <a:effectLst/>
              <a:uLnTx/>
              <a:uFillTx/>
              <a:latin typeface="Arial" charset="0"/>
              <a:ea typeface="ＭＳ Ｐゴシック" pitchFamily="50" charset="-128"/>
              <a:cs typeface="Arial" charset="0"/>
            </a:endParaRPr>
          </a:p>
        </p:txBody>
      </p:sp>
      <p:sp>
        <p:nvSpPr>
          <p:cNvPr id="12" name="Footer Placeholder 11"/>
          <p:cNvSpPr>
            <a:spLocks noGrp="1"/>
          </p:cNvSpPr>
          <p:nvPr>
            <p:ph type="ftr" sz="quarter" idx="11"/>
          </p:nvPr>
        </p:nvSpPr>
        <p:spPr>
          <a:xfrm>
            <a:off x="3124200" y="6553200"/>
            <a:ext cx="2895600" cy="27432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a:ea typeface="+mn-ea"/>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5135877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534400" cy="762000"/>
          </a:xfrm>
        </p:spPr>
        <p:txBody>
          <a:bodyPr/>
          <a:lstStyle/>
          <a:p>
            <a:r>
              <a:rPr lang="en-US" dirty="0" smtClean="0">
                <a:solidFill>
                  <a:schemeClr val="tx2"/>
                </a:solidFill>
              </a:rPr>
              <a:t>Controlled quantum adder</a:t>
            </a:r>
            <a:endParaRPr lang="en-US" b="1" dirty="0">
              <a:solidFill>
                <a:schemeClr val="tx2"/>
              </a:solidFill>
            </a:endParaRPr>
          </a:p>
        </p:txBody>
      </p:sp>
      <p:sp>
        <p:nvSpPr>
          <p:cNvPr id="10" name="Date Placeholder 9"/>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11" name="Slide Number Placeholder 10"/>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B7496A-6294-4EA6-B43F-A48964E0DD6C}" type="slidenum">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12" name="Footer Placeholder 11"/>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pic>
        <p:nvPicPr>
          <p:cNvPr id="3" name="Picture 2"/>
          <p:cNvPicPr>
            <a:picLocks noChangeAspect="1"/>
          </p:cNvPicPr>
          <p:nvPr/>
        </p:nvPicPr>
        <p:blipFill>
          <a:blip r:embed="rId2"/>
          <a:stretch>
            <a:fillRect/>
          </a:stretch>
        </p:blipFill>
        <p:spPr>
          <a:xfrm>
            <a:off x="2527849" y="1053977"/>
            <a:ext cx="3754645" cy="5001126"/>
          </a:xfrm>
          <a:prstGeom prst="rect">
            <a:avLst/>
          </a:prstGeom>
        </p:spPr>
      </p:pic>
      <p:sp>
        <p:nvSpPr>
          <p:cNvPr id="4" name="Rectangle 3"/>
          <p:cNvSpPr/>
          <p:nvPr/>
        </p:nvSpPr>
        <p:spPr>
          <a:xfrm>
            <a:off x="4114800" y="914400"/>
            <a:ext cx="533400" cy="5327901"/>
          </a:xfrm>
          <a:prstGeom prst="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6" name="Straight Connector 5"/>
          <p:cNvCxnSpPr/>
          <p:nvPr/>
        </p:nvCxnSpPr>
        <p:spPr>
          <a:xfrm>
            <a:off x="2590800" y="6446671"/>
            <a:ext cx="3657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4349457" y="641667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13" name="Straight Connector 12"/>
          <p:cNvCxnSpPr/>
          <p:nvPr/>
        </p:nvCxnSpPr>
        <p:spPr>
          <a:xfrm flipV="1">
            <a:off x="4386985" y="6248400"/>
            <a:ext cx="0" cy="2444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0" y="5489159"/>
                <a:ext cx="2608335"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6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Resource estimate:</a:t>
                </a:r>
              </a:p>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1" lang="en-US" sz="16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14</m:t>
                    </m:r>
                    <m:r>
                      <a:rPr kumimoji="1" lang="en-US" sz="16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𝑛</m:t>
                    </m:r>
                    <m:r>
                      <a:rPr kumimoji="1" lang="en-US" sz="16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−11</m:t>
                    </m:r>
                  </m:oMath>
                </a14:m>
                <a:r>
                  <a:rPr kumimoji="1" lang="en-US" sz="16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a:t>
                </a:r>
                <a:r>
                  <a:rPr kumimoji="1" lang="en-US" sz="1600" b="0" i="0" u="none" strike="noStrike" kern="1200" cap="none" spc="0" normalizeH="0" baseline="0" noProof="0" dirty="0" err="1" smtClean="0">
                    <a:ln>
                      <a:noFill/>
                    </a:ln>
                    <a:solidFill>
                      <a:prstClr val="black"/>
                    </a:solidFill>
                    <a:effectLst/>
                    <a:uLnTx/>
                    <a:uFillTx/>
                    <a:latin typeface="Calibri"/>
                    <a:ea typeface="ＭＳ Ｐゴシック" pitchFamily="50" charset="-128"/>
                    <a:cs typeface="+mn-cs"/>
                  </a:rPr>
                  <a:t>Toffoli</a:t>
                </a:r>
                <a:r>
                  <a:rPr kumimoji="1" lang="en-US" sz="16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gates</a:t>
                </a:r>
                <a:endParaRPr kumimoji="1" lang="en-US" sz="16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0" y="5489159"/>
                <a:ext cx="2608335" cy="584775"/>
              </a:xfrm>
              <a:prstGeom prst="rect">
                <a:avLst/>
              </a:prstGeom>
              <a:blipFill rotWithShape="0">
                <a:blip r:embed="rId3"/>
                <a:stretch>
                  <a:fillRect l="-1168" t="-3125" b="-12500"/>
                </a:stretch>
              </a:blipFill>
            </p:spPr>
            <p:txBody>
              <a:bodyPr/>
              <a:lstStyle/>
              <a:p>
                <a:r>
                  <a:rPr lang="en-US">
                    <a:noFill/>
                  </a:rPr>
                  <a:t> </a:t>
                </a:r>
              </a:p>
            </p:txBody>
          </p:sp>
        </mc:Fallback>
      </mc:AlternateContent>
      <p:sp>
        <p:nvSpPr>
          <p:cNvPr id="15" name="TextBox 14"/>
          <p:cNvSpPr txBox="1"/>
          <p:nvPr/>
        </p:nvSpPr>
        <p:spPr>
          <a:xfrm>
            <a:off x="6484791" y="5587261"/>
            <a:ext cx="2608335"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0" i="0" u="none" strike="noStrike" kern="1200" cap="none" spc="0" normalizeH="0" baseline="0" noProof="0" dirty="0">
                <a:ln>
                  <a:noFill/>
                </a:ln>
                <a:solidFill>
                  <a:srgbClr val="0000FF"/>
                </a:solidFill>
                <a:effectLst/>
                <a:uLnTx/>
                <a:uFillTx/>
                <a:latin typeface="Arial" charset="0"/>
                <a:ea typeface="ＭＳ Ｐゴシック" pitchFamily="50" charset="-128"/>
                <a:cs typeface="+mn-cs"/>
              </a:rPr>
              <a:t>[Draper, </a:t>
            </a:r>
            <a:r>
              <a:rPr kumimoji="1" lang="en-US" sz="1800" b="0" i="0" u="none" strike="noStrike" kern="1200" cap="none" spc="0" normalizeH="0" baseline="0" noProof="0" dirty="0" err="1">
                <a:ln>
                  <a:noFill/>
                </a:ln>
                <a:solidFill>
                  <a:srgbClr val="0000FF"/>
                </a:solidFill>
                <a:effectLst/>
                <a:uLnTx/>
                <a:uFillTx/>
                <a:latin typeface="Arial" charset="0"/>
                <a:ea typeface="ＭＳ Ｐゴシック" pitchFamily="50" charset="-128"/>
                <a:cs typeface="+mn-cs"/>
              </a:rPr>
              <a:t>Kutin</a:t>
            </a:r>
            <a:r>
              <a:rPr kumimoji="1" lang="en-US" sz="1800" b="0" i="0" u="none" strike="noStrike" kern="1200" cap="none" spc="0" normalizeH="0" baseline="0" noProof="0" dirty="0">
                <a:ln>
                  <a:noFill/>
                </a:ln>
                <a:solidFill>
                  <a:srgbClr val="0000FF"/>
                </a:solidFill>
                <a:effectLst/>
                <a:uLnTx/>
                <a:uFillTx/>
                <a:latin typeface="Arial" charset="0"/>
                <a:ea typeface="ＭＳ Ｐゴシック" pitchFamily="50" charset="-128"/>
                <a:cs typeface="+mn-cs"/>
              </a:rPr>
              <a:t>, Rains, Svore, 2004]</a:t>
            </a:r>
          </a:p>
        </p:txBody>
      </p:sp>
    </p:spTree>
    <p:extLst>
      <p:ext uri="{BB962C8B-B14F-4D97-AF65-F5344CB8AC3E}">
        <p14:creationId xmlns:p14="http://schemas.microsoft.com/office/powerpoint/2010/main" val="19569094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3184894" y="0"/>
            <a:ext cx="2732992" cy="769441"/>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4400" b="1" i="0" u="none" strike="noStrike" kern="1200" cap="none" spc="0" normalizeH="0" baseline="0" noProof="0" dirty="0" smtClean="0">
                <a:ln>
                  <a:noFill/>
                </a:ln>
                <a:solidFill>
                  <a:srgbClr val="002060"/>
                </a:solidFill>
                <a:effectLst/>
                <a:uLnTx/>
                <a:uFillTx/>
                <a:latin typeface="Calibri"/>
                <a:ea typeface="ＭＳ Ｐゴシック" pitchFamily="50" charset="-128"/>
                <a:cs typeface="Arial" charset="0"/>
              </a:rPr>
              <a:t>Multipliers</a:t>
            </a:r>
            <a:endParaRPr kumimoji="1" lang="en-US" sz="4400" b="1" i="0" u="none" strike="noStrike" kern="1200" cap="none" spc="0" normalizeH="0" baseline="0" noProof="0" dirty="0">
              <a:ln>
                <a:noFill/>
              </a:ln>
              <a:solidFill>
                <a:srgbClr val="002060"/>
              </a:solidFill>
              <a:effectLst/>
              <a:uLnTx/>
              <a:uFillTx/>
              <a:latin typeface="Calibri"/>
              <a:ea typeface="ＭＳ Ｐゴシック" pitchFamily="50" charset="-128"/>
              <a:cs typeface="Arial" charset="0"/>
            </a:endParaRPr>
          </a:p>
        </p:txBody>
      </p:sp>
      <p:sp>
        <p:nvSpPr>
          <p:cNvPr id="33" name="Date Placeholder 32"/>
          <p:cNvSpPr>
            <a:spLocks noGrp="1"/>
          </p:cNvSpPr>
          <p:nvPr>
            <p:ph type="dt" sz="half" idx="10"/>
          </p:nvPr>
        </p:nvSpPr>
        <p:spPr>
          <a:xfrm>
            <a:off x="429904" y="6492875"/>
            <a:ext cx="21336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srgbClr val="898989"/>
                </a:solidFill>
                <a:effectLst/>
                <a:uLnTx/>
                <a:uFillTx/>
                <a:latin typeface="Arial" charset="0"/>
                <a:ea typeface="ＭＳ Ｐゴシック" pitchFamily="50" charset="-128"/>
                <a:cs typeface="Arial" charset="0"/>
              </a:rPr>
              <a:t>January 26, 2016</a:t>
            </a:r>
            <a:endParaRPr kumimoji="1" lang="en-US" sz="1200" b="0" i="0" u="none" strike="noStrike" kern="1200" cap="none" spc="0" normalizeH="0" baseline="0" noProof="0" dirty="0">
              <a:ln>
                <a:noFill/>
              </a:ln>
              <a:solidFill>
                <a:srgbClr val="898989"/>
              </a:solidFill>
              <a:effectLst/>
              <a:uLnTx/>
              <a:uFillTx/>
              <a:latin typeface="Arial" charset="0"/>
              <a:ea typeface="ＭＳ Ｐゴシック" pitchFamily="50" charset="-128"/>
              <a:cs typeface="Arial" charset="0"/>
            </a:endParaRPr>
          </a:p>
        </p:txBody>
      </p:sp>
      <mc:AlternateContent xmlns:mc="http://schemas.openxmlformats.org/markup-compatibility/2006" xmlns:a14="http://schemas.microsoft.com/office/drawing/2010/main">
        <mc:Choice Requires="a14">
          <p:sp>
            <p:nvSpPr>
              <p:cNvPr id="7" name="TextBox 6"/>
              <p:cNvSpPr txBox="1"/>
              <p:nvPr/>
            </p:nvSpPr>
            <p:spPr>
              <a:xfrm>
                <a:off x="450368" y="5791200"/>
                <a:ext cx="8678786" cy="83099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ＭＳ Ｐゴシック" pitchFamily="50" charset="-128"/>
                    <a:cs typeface="Arial" charset="0"/>
                  </a:rPr>
                  <a:t>Wallace tree multiplier. T-count of </a:t>
                </a:r>
                <a14:m>
                  <m:oMath xmlns:m="http://schemas.openxmlformats.org/officeDocument/2006/math">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charset="0"/>
                      </a:rPr>
                      <m:t>𝑛</m:t>
                    </m:r>
                    <m:r>
                      <a:rPr kumimoji="0" lang="en-US" sz="1800" b="0" i="1" u="none" strike="noStrike" kern="1200" cap="none" spc="0" normalizeH="0" baseline="30000" noProof="0" dirty="0" smtClean="0">
                        <a:ln>
                          <a:noFill/>
                        </a:ln>
                        <a:solidFill>
                          <a:prstClr val="black"/>
                        </a:solidFill>
                        <a:effectLst/>
                        <a:uLnTx/>
                        <a:uFillTx/>
                        <a:latin typeface="Cambria Math" panose="02040503050406030204" pitchFamily="18" charset="0"/>
                        <a:ea typeface="+mn-ea"/>
                        <a:cs typeface="Arial" charset="0"/>
                      </a:rPr>
                      <m:t>2</m:t>
                    </m:r>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charset="0"/>
                      </a:rPr>
                      <m:t>+4</m:t>
                    </m:r>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charset="0"/>
                      </a:rPr>
                      <m:t>𝑛</m:t>
                    </m:r>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charset="0"/>
                      </a:rPr>
                      <m:t> </m:t>
                    </m:r>
                    <m:r>
                      <m:rPr>
                        <m:sty m:val="p"/>
                      </m:rP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charset="0"/>
                      </a:rPr>
                      <m:t>log</m:t>
                    </m:r>
                    <m:r>
                      <a:rPr kumimoji="0" lang="en-US" sz="1800" b="0" i="1" u="none" strike="noStrike" kern="1200" cap="none" spc="0" normalizeH="0" baseline="-25000" noProof="0" dirty="0" smtClean="0">
                        <a:ln>
                          <a:noFill/>
                        </a:ln>
                        <a:solidFill>
                          <a:prstClr val="black"/>
                        </a:solidFill>
                        <a:effectLst/>
                        <a:uLnTx/>
                        <a:uFillTx/>
                        <a:latin typeface="Cambria Math" panose="02040503050406030204" pitchFamily="18" charset="0"/>
                        <a:ea typeface="+mn-ea"/>
                        <a:cs typeface="Arial" charset="0"/>
                      </a:rPr>
                      <m:t>2</m:t>
                    </m:r>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charset="0"/>
                      </a:rPr>
                      <m:t>(</m:t>
                    </m:r>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charset="0"/>
                      </a:rPr>
                      <m:t>𝑛</m:t>
                    </m:r>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charset="0"/>
                      </a:rPr>
                      <m:t>)</m:t>
                    </m:r>
                  </m:oMath>
                </a14:m>
                <a:r>
                  <a:rPr kumimoji="0" lang="en-US" sz="1800" b="0" i="0" u="none" strike="noStrike" kern="1200" cap="none" spc="0" normalizeH="0" baseline="0" noProof="0" dirty="0" smtClean="0">
                    <a:ln>
                      <a:noFill/>
                    </a:ln>
                    <a:solidFill>
                      <a:prstClr val="black"/>
                    </a:solidFill>
                    <a:effectLst/>
                    <a:uLnTx/>
                    <a:uFillTx/>
                    <a:latin typeface="Calibri"/>
                    <a:ea typeface="ＭＳ Ｐゴシック" pitchFamily="50" charset="-128"/>
                    <a:cs typeface="Arial" charset="0"/>
                  </a:rPr>
                  <a:t> and T-depth </a:t>
                </a:r>
                <a14:m>
                  <m:oMath xmlns:m="http://schemas.openxmlformats.org/officeDocument/2006/math">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charset="0"/>
                      </a:rPr>
                      <m:t>𝑂</m:t>
                    </m:r>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charset="0"/>
                      </a:rPr>
                      <m:t>(</m:t>
                    </m:r>
                    <m:sSub>
                      <m:sSubPr>
                        <m:ctrlP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charset="0"/>
                          </a:rPr>
                        </m:ctrlPr>
                      </m:sSubPr>
                      <m:e>
                        <m:r>
                          <m:rPr>
                            <m:sty m:val="p"/>
                          </m:rPr>
                          <a:rPr kumimoji="0" lang="en-US" sz="18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charset="0"/>
                          </a:rPr>
                          <m:t>log</m:t>
                        </m:r>
                      </m:e>
                      <m:sub>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charset="0"/>
                          </a:rPr>
                          <m:t>2</m:t>
                        </m:r>
                      </m:sub>
                    </m:sSub>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charset="0"/>
                      </a:rPr>
                      <m:t>⁡(</m:t>
                    </m:r>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charset="0"/>
                      </a:rPr>
                      <m:t>𝑛</m:t>
                    </m:r>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charset="0"/>
                      </a:rPr>
                      <m:t>))</m:t>
                    </m:r>
                  </m:oMath>
                </a14:m>
                <a:r>
                  <a:rPr kumimoji="0" lang="en-US" sz="1800" b="0" i="0" u="none" strike="noStrike" kern="1200" cap="none" spc="0" normalizeH="0" baseline="0" noProof="0" dirty="0" smtClean="0">
                    <a:ln>
                      <a:noFill/>
                    </a:ln>
                    <a:solidFill>
                      <a:prstClr val="black"/>
                    </a:solidFill>
                    <a:effectLst/>
                    <a:uLnTx/>
                    <a:uFillTx/>
                    <a:latin typeface="Calibri"/>
                    <a:ea typeface="ＭＳ Ｐゴシック" pitchFamily="50" charset="-128"/>
                    <a:cs typeface="Arial" charset="0"/>
                  </a:rPr>
                  <a:t>. Shown is an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ＭＳ Ｐゴシック" pitchFamily="50" charset="-128"/>
                    <a:cs typeface="Arial" charset="0"/>
                  </a:rPr>
                  <a:t>implementation in .qc/</a:t>
                </a:r>
                <a:r>
                  <a:rPr kumimoji="0" lang="en-US" sz="1800" b="0" i="0" u="none" strike="noStrike" kern="1200" cap="none" spc="0" normalizeH="0" baseline="0" noProof="0" dirty="0" err="1" smtClean="0">
                    <a:ln>
                      <a:noFill/>
                    </a:ln>
                    <a:solidFill>
                      <a:prstClr val="black"/>
                    </a:solidFill>
                    <a:effectLst/>
                    <a:uLnTx/>
                    <a:uFillTx/>
                    <a:latin typeface="Calibri"/>
                    <a:ea typeface="ＭＳ Ｐゴシック" pitchFamily="50" charset="-128"/>
                    <a:cs typeface="Arial" charset="0"/>
                  </a:rPr>
                  <a:t>QCViewer</a:t>
                </a:r>
                <a:r>
                  <a:rPr kumimoji="0" lang="en-US" sz="1800" b="0" i="0" u="none" strike="noStrike" kern="1200" cap="none" spc="0" normalizeH="0" baseline="0" noProof="0" dirty="0" smtClean="0">
                    <a:ln>
                      <a:noFill/>
                    </a:ln>
                    <a:solidFill>
                      <a:prstClr val="black"/>
                    </a:solidFill>
                    <a:effectLst/>
                    <a:uLnTx/>
                    <a:uFillTx/>
                    <a:latin typeface="Calibri"/>
                    <a:ea typeface="ＭＳ Ｐゴシック" pitchFamily="50" charset="-128"/>
                    <a:cs typeface="Arial" charset="0"/>
                  </a:rPr>
                  <a:t> of a circuit generated dynamically by a Haskell library.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30000" noProof="0" dirty="0">
                  <a:ln>
                    <a:noFill/>
                  </a:ln>
                  <a:solidFill>
                    <a:prstClr val="black"/>
                  </a:solidFill>
                  <a:effectLst/>
                  <a:uLnTx/>
                  <a:uFillTx/>
                  <a:latin typeface="Arial" charset="0"/>
                  <a:ea typeface="ＭＳ Ｐゴシック" pitchFamily="50" charset="-128"/>
                  <a:cs typeface="Arial"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450368" y="5791200"/>
                <a:ext cx="8678786" cy="830997"/>
              </a:xfrm>
              <a:prstGeom prst="rect">
                <a:avLst/>
              </a:prstGeom>
              <a:blipFill rotWithShape="0">
                <a:blip r:embed="rId2"/>
                <a:stretch>
                  <a:fillRect l="-632" t="-3676"/>
                </a:stretch>
              </a:blipFill>
            </p:spPr>
            <p:txBody>
              <a:bodyPr/>
              <a:lstStyle/>
              <a:p>
                <a:r>
                  <a:rPr lang="en-US">
                    <a:noFill/>
                  </a:rPr>
                  <a:t> </a:t>
                </a:r>
              </a:p>
            </p:txBody>
          </p:sp>
        </mc:Fallback>
      </mc:AlternateContent>
      <p:pic>
        <p:nvPicPr>
          <p:cNvPr id="8" name="Picture 7" descr="wallace_multiplier_QCV_screenshot.png"/>
          <p:cNvPicPr>
            <a:picLocks noChangeAspect="1"/>
          </p:cNvPicPr>
          <p:nvPr/>
        </p:nvPicPr>
        <p:blipFill>
          <a:blip r:embed="rId3" cstate="print"/>
          <a:stretch>
            <a:fillRect/>
          </a:stretch>
        </p:blipFill>
        <p:spPr>
          <a:xfrm>
            <a:off x="655092" y="832514"/>
            <a:ext cx="7547212" cy="4717008"/>
          </a:xfrm>
          <a:prstGeom prst="rect">
            <a:avLst/>
          </a:prstGeom>
        </p:spPr>
      </p:pic>
      <p:sp>
        <p:nvSpPr>
          <p:cNvPr id="12" name="Slide Number Placeholder 11"/>
          <p:cNvSpPr>
            <a:spLocks noGrp="1"/>
          </p:cNvSpPr>
          <p:nvPr>
            <p:ph type="sldNum" sz="quarter" idx="12"/>
          </p:nvPr>
        </p:nvSpPr>
        <p:spPr>
          <a:xfrm>
            <a:off x="6553200" y="6492875"/>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A3F356-4CB3-48B9-97CC-387F0E5C7CC7}" type="slidenum">
              <a:rPr kumimoji="1" lang="en-US" sz="1200" b="0" i="0" u="none" strike="noStrike" kern="1200" cap="none" spc="0" normalizeH="0" baseline="0" noProof="0" smtClean="0">
                <a:ln>
                  <a:noFill/>
                </a:ln>
                <a:solidFill>
                  <a:srgbClr val="898989"/>
                </a:solidFill>
                <a:effectLst/>
                <a:uLnTx/>
                <a:uFillTx/>
                <a:latin typeface="Arial" charset="0"/>
                <a:ea typeface="ＭＳ Ｐゴシック" pitchFamily="50" charset="-128"/>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1" lang="en-US" sz="1200" b="0" i="0" u="none" strike="noStrike" kern="1200" cap="none" spc="0" normalizeH="0" baseline="0" noProof="0">
              <a:ln>
                <a:noFill/>
              </a:ln>
              <a:solidFill>
                <a:srgbClr val="898989"/>
              </a:solidFill>
              <a:effectLst/>
              <a:uLnTx/>
              <a:uFillTx/>
              <a:latin typeface="Arial" charset="0"/>
              <a:ea typeface="ＭＳ Ｐゴシック" pitchFamily="50" charset="-128"/>
              <a:cs typeface="Arial" charset="0"/>
            </a:endParaRPr>
          </a:p>
        </p:txBody>
      </p:sp>
      <p:sp>
        <p:nvSpPr>
          <p:cNvPr id="13" name="Footer Placeholder 12"/>
          <p:cNvSpPr>
            <a:spLocks noGrp="1"/>
          </p:cNvSpPr>
          <p:nvPr>
            <p:ph type="ftr" sz="quarter" idx="11"/>
          </p:nvPr>
        </p:nvSpPr>
        <p:spPr>
          <a:xfrm>
            <a:off x="3124200" y="6492875"/>
            <a:ext cx="289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a:ea typeface="+mn-ea"/>
                <a:cs typeface="+mn-cs"/>
              </a:rPr>
              <a:t>M. Roetteler</a:t>
            </a:r>
            <a:endParaRPr kumimoji="1"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2894043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0480"/>
            <a:ext cx="8534400" cy="762000"/>
          </a:xfrm>
        </p:spPr>
        <p:txBody>
          <a:bodyPr/>
          <a:lstStyle/>
          <a:p>
            <a:r>
              <a:rPr lang="en-US" dirty="0" smtClean="0">
                <a:solidFill>
                  <a:schemeClr val="tx2"/>
                </a:solidFill>
              </a:rPr>
              <a:t>Modular Inverse a la Fermat</a:t>
            </a:r>
            <a:endParaRPr lang="en-US" b="1" dirty="0">
              <a:solidFill>
                <a:schemeClr val="tx2"/>
              </a:solidFill>
            </a:endParaRPr>
          </a:p>
        </p:txBody>
      </p:sp>
      <p:sp>
        <p:nvSpPr>
          <p:cNvPr id="10" name="Date Placeholder 9"/>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11" name="Slide Number Placeholder 10"/>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B7496A-6294-4EA6-B43F-A48964E0DD6C}" type="slidenum">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12" name="Footer Placeholder 11"/>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16" name="TextBox 15"/>
          <p:cNvSpPr txBox="1"/>
          <p:nvPr/>
        </p:nvSpPr>
        <p:spPr>
          <a:xfrm>
            <a:off x="470515" y="1091802"/>
            <a:ext cx="1539204"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Basic idea:</a:t>
            </a:r>
            <a:endParaRPr kumimoji="1" lang="en-US" sz="2400" b="1"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mc:AlternateContent xmlns:mc="http://schemas.openxmlformats.org/markup-compatibility/2006" xmlns:a14="http://schemas.microsoft.com/office/drawing/2010/main">
        <mc:Choice Requires="a14">
          <p:sp>
            <p:nvSpPr>
              <p:cNvPr id="18" name="TextBox 17"/>
              <p:cNvSpPr txBox="1"/>
              <p:nvPr/>
            </p:nvSpPr>
            <p:spPr>
              <a:xfrm>
                <a:off x="754039" y="1553467"/>
                <a:ext cx="8077200" cy="5276766"/>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Let </a:t>
                </a:r>
                <a14:m>
                  <m:oMath xmlns:m="http://schemas.openxmlformats.org/officeDocument/2006/math">
                    <m:r>
                      <a:rPr kumimoji="1" lang="en-US" sz="24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𝑝</m:t>
                    </m:r>
                  </m:oMath>
                </a14:m>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be prime, let </a:t>
                </a:r>
                <a14:m>
                  <m:oMath xmlns:m="http://schemas.openxmlformats.org/officeDocument/2006/math">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𝑥</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d>
                      <m:dPr>
                        <m:begChr m:val="{"/>
                        <m:endChr m:val="}"/>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1, …, </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𝑝</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e>
                    </m:d>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oMath>
                </a14:m>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1" lang="en-US" sz="24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Recall that in any finite group: </a:t>
                </a:r>
                <a14:m>
                  <m:oMath xmlns:m="http://schemas.openxmlformats.org/officeDocument/2006/math">
                    <m:sSup>
                      <m:sSupPr>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𝑥</m:t>
                        </m:r>
                      </m:e>
                      <m:sup>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𝐺</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up>
                    </m:sSup>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𝑒</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oMath>
                </a14:m>
                <a:endPar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When applied to </a:t>
                </a:r>
                <a14:m>
                  <m:oMath xmlns:m="http://schemas.openxmlformats.org/officeDocument/2006/math">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𝐺𝐹</m:t>
                    </m:r>
                    <m:sSup>
                      <m:sSupPr>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d>
                          <m:dPr>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𝑝</m:t>
                            </m:r>
                          </m:e>
                        </m:d>
                      </m:e>
                      <m:sup>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up>
                    </m:sSup>
                  </m:oMath>
                </a14:m>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this implies </a:t>
                </a:r>
              </a:p>
              <a:p>
                <a:pPr marL="2171700" marR="0" lvl="4"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14:m>
                  <m:oMath xmlns:m="http://schemas.openxmlformats.org/officeDocument/2006/math">
                    <m:sSup>
                      <m:sSupPr>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𝑥</m:t>
                        </m:r>
                      </m:e>
                      <m:sup>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𝑝</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sup>
                    </m:sSup>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≡1 </m:t>
                    </m:r>
                    <m:d>
                      <m:dPr>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𝑝</m:t>
                        </m:r>
                      </m:e>
                    </m:d>
                  </m:oMath>
                </a14:m>
                <a:endParaRPr kumimoji="1"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ＭＳ Ｐゴシック"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Or in other words: </a:t>
                </a:r>
                <a14:m>
                  <m:oMath xmlns:m="http://schemas.openxmlformats.org/officeDocument/2006/math">
                    <m:sSup>
                      <m:sSupPr>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𝑥</m:t>
                        </m:r>
                      </m:e>
                      <m:sup>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𝑝</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−2 </m:t>
                        </m:r>
                      </m:sup>
                    </m:sSup>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𝑥</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≡1 </m:t>
                    </m:r>
                    <m:d>
                      <m:dPr>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𝑝</m:t>
                        </m:r>
                      </m:e>
                    </m:d>
                  </m:oMath>
                </a14:m>
                <a:endPar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Or in other words: </a:t>
                </a:r>
                <a14:m>
                  <m:oMath xmlns:m="http://schemas.openxmlformats.org/officeDocument/2006/math">
                    <m:sSup>
                      <m:sSupPr>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𝑥</m:t>
                        </m:r>
                      </m:e>
                      <m:sup>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sup>
                    </m:sSup>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p>
                      <m:sSupPr>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𝑥</m:t>
                        </m:r>
                      </m:e>
                      <m:sup>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𝑝</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d>
                      <m:dPr>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𝑝</m:t>
                        </m:r>
                      </m:e>
                    </m:d>
                  </m:oMath>
                </a14:m>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a:t>
                </a:r>
                <a:endParaRPr kumimoji="1" lang="en-US" sz="24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That means we can compute the inverse by exponentiation of the (unknown) </a:t>
                </a:r>
                <a14:m>
                  <m:oMath xmlns:m="http://schemas.openxmlformats.org/officeDocument/2006/math">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𝑥</m:t>
                    </m:r>
                  </m:oMath>
                </a14:m>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for the (known, fixed) exponent </a:t>
                </a:r>
                <a14:m>
                  <m:oMath xmlns:m="http://schemas.openxmlformats.org/officeDocument/2006/math">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𝑝</m:t>
                    </m:r>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oMath>
                </a14:m>
                <a:endParaRPr kumimoji="1" lang="en-US" sz="24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1" lang="en-US" sz="24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754039" y="1553467"/>
                <a:ext cx="8077200" cy="5276766"/>
              </a:xfrm>
              <a:prstGeom prst="rect">
                <a:avLst/>
              </a:prstGeom>
              <a:blipFill rotWithShape="0">
                <a:blip r:embed="rId2"/>
                <a:stretch>
                  <a:fillRect l="-1057" t="-925"/>
                </a:stretch>
              </a:blipFill>
            </p:spPr>
            <p:txBody>
              <a:bodyPr/>
              <a:lstStyle/>
              <a:p>
                <a:r>
                  <a:rPr lang="en-US">
                    <a:noFill/>
                  </a:rPr>
                  <a:t> </a:t>
                </a:r>
              </a:p>
            </p:txBody>
          </p:sp>
        </mc:Fallback>
      </mc:AlternateContent>
    </p:spTree>
    <p:extLst>
      <p:ext uri="{BB962C8B-B14F-4D97-AF65-F5344CB8AC3E}">
        <p14:creationId xmlns:p14="http://schemas.microsoft.com/office/powerpoint/2010/main" val="24078579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534400" cy="762000"/>
          </a:xfrm>
        </p:spPr>
        <p:txBody>
          <a:bodyPr/>
          <a:lstStyle/>
          <a:p>
            <a:r>
              <a:rPr lang="en-US" dirty="0" smtClean="0">
                <a:solidFill>
                  <a:schemeClr val="tx2"/>
                </a:solidFill>
              </a:rPr>
              <a:t>Square &amp; multiply by unrolling</a:t>
            </a:r>
            <a:endParaRPr lang="en-US" b="1" dirty="0">
              <a:solidFill>
                <a:schemeClr val="tx2"/>
              </a:solidFill>
            </a:endParaRPr>
          </a:p>
        </p:txBody>
      </p:sp>
      <p:sp>
        <p:nvSpPr>
          <p:cNvPr id="10" name="Date Placeholder 9"/>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11" name="Slide Number Placeholder 10"/>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B7496A-6294-4EA6-B43F-A48964E0DD6C}" type="slidenum">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12" name="Footer Placeholder 11"/>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grpSp>
        <p:nvGrpSpPr>
          <p:cNvPr id="3" name="Group 2"/>
          <p:cNvGrpSpPr/>
          <p:nvPr/>
        </p:nvGrpSpPr>
        <p:grpSpPr>
          <a:xfrm>
            <a:off x="687678" y="1066800"/>
            <a:ext cx="2907558" cy="1600200"/>
            <a:chOff x="3521407" y="1295400"/>
            <a:chExt cx="2907558" cy="1600200"/>
          </a:xfrm>
        </p:grpSpPr>
        <p:sp>
          <p:nvSpPr>
            <p:cNvPr id="7" name="Rectangle 6"/>
            <p:cNvSpPr/>
            <p:nvPr/>
          </p:nvSpPr>
          <p:spPr>
            <a:xfrm>
              <a:off x="3908599" y="1295400"/>
              <a:ext cx="1143000" cy="1600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smtClean="0">
                  <a:ln>
                    <a:noFill/>
                  </a:ln>
                  <a:solidFill>
                    <a:prstClr val="white"/>
                  </a:solidFill>
                  <a:effectLst/>
                  <a:uLnTx/>
                  <a:uFillTx/>
                  <a:latin typeface="Calibri"/>
                  <a:ea typeface="+mn-ea"/>
                  <a:cs typeface="+mn-cs"/>
                </a:rPr>
                <a:t>A</a:t>
              </a:r>
              <a:endParaRPr kumimoji="1" lang="en-US" sz="24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8" name="Straight Connector 7"/>
            <p:cNvCxnSpPr/>
            <p:nvPr/>
          </p:nvCxnSpPr>
          <p:spPr>
            <a:xfrm>
              <a:off x="3538485" y="1624762"/>
              <a:ext cx="381000" cy="0"/>
            </a:xfrm>
            <a:prstGeom prst="line">
              <a:avLst/>
            </a:prstGeom>
          </p:spPr>
          <p:style>
            <a:lnRef idx="2">
              <a:schemeClr val="dk1"/>
            </a:lnRef>
            <a:fillRef idx="0">
              <a:schemeClr val="dk1"/>
            </a:fillRef>
            <a:effectRef idx="1">
              <a:schemeClr val="dk1"/>
            </a:effectRef>
            <a:fontRef idx="minor">
              <a:schemeClr val="tx1"/>
            </a:fontRef>
          </p:style>
        </p:cxnSp>
        <p:cxnSp>
          <p:nvCxnSpPr>
            <p:cNvPr id="9" name="Straight Connector 8"/>
            <p:cNvCxnSpPr/>
            <p:nvPr/>
          </p:nvCxnSpPr>
          <p:spPr>
            <a:xfrm>
              <a:off x="3538485" y="2103570"/>
              <a:ext cx="381000" cy="0"/>
            </a:xfrm>
            <a:prstGeom prst="line">
              <a:avLst/>
            </a:prstGeom>
          </p:spPr>
          <p:style>
            <a:lnRef idx="2">
              <a:schemeClr val="dk1"/>
            </a:lnRef>
            <a:fillRef idx="0">
              <a:schemeClr val="dk1"/>
            </a:fillRef>
            <a:effectRef idx="1">
              <a:schemeClr val="dk1"/>
            </a:effectRef>
            <a:fontRef idx="minor">
              <a:schemeClr val="tx1"/>
            </a:fontRef>
          </p:style>
        </p:cxnSp>
        <p:sp>
          <p:nvSpPr>
            <p:cNvPr id="13" name="TextBox 12"/>
            <p:cNvSpPr txBox="1"/>
            <p:nvPr/>
          </p:nvSpPr>
          <p:spPr>
            <a:xfrm>
              <a:off x="3908599" y="1752600"/>
              <a:ext cx="1153886"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MUL</a:t>
              </a:r>
              <a:endParaRPr kumimoji="1" lang="en-US" sz="24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cxnSp>
          <p:nvCxnSpPr>
            <p:cNvPr id="20" name="Straight Connector 19"/>
            <p:cNvCxnSpPr/>
            <p:nvPr/>
          </p:nvCxnSpPr>
          <p:spPr>
            <a:xfrm>
              <a:off x="3521407" y="2590800"/>
              <a:ext cx="381000" cy="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a:off x="5040877" y="1613848"/>
              <a:ext cx="381000" cy="0"/>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a:off x="5040877" y="2092656"/>
              <a:ext cx="381000" cy="0"/>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flipV="1">
              <a:off x="5023799" y="2577042"/>
              <a:ext cx="1405166" cy="2844"/>
            </a:xfrm>
            <a:prstGeom prst="line">
              <a:avLst/>
            </a:prstGeom>
          </p:spPr>
          <p:style>
            <a:lnRef idx="2">
              <a:schemeClr val="dk1"/>
            </a:lnRef>
            <a:fillRef idx="0">
              <a:schemeClr val="dk1"/>
            </a:fillRef>
            <a:effectRef idx="1">
              <a:schemeClr val="dk1"/>
            </a:effectRef>
            <a:fontRef idx="minor">
              <a:schemeClr val="tx1"/>
            </a:fontRef>
          </p:style>
        </p:cxnSp>
      </p:grpSp>
      <mc:AlternateContent xmlns:mc="http://schemas.openxmlformats.org/markup-compatibility/2006" xmlns:a14="http://schemas.microsoft.com/office/drawing/2010/main">
        <mc:Choice Requires="a14">
          <p:sp>
            <p:nvSpPr>
              <p:cNvPr id="25" name="TextBox 24"/>
              <p:cNvSpPr txBox="1"/>
              <p:nvPr/>
            </p:nvSpPr>
            <p:spPr>
              <a:xfrm>
                <a:off x="76200" y="1106035"/>
                <a:ext cx="650434"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𝑥</m:t>
                          </m:r>
                        </m:e>
                      </m:d>
                    </m:oMath>
                  </m:oMathPara>
                </a14:m>
                <a:endParaRPr kumimoji="1" lang="en-US" sz="24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76200" y="1106035"/>
                <a:ext cx="650434" cy="461665"/>
              </a:xfrm>
              <a:prstGeom prst="rect">
                <a:avLst/>
              </a:prstGeom>
              <a:blipFill rotWithShape="0">
                <a:blip r:embed="rId2"/>
                <a:stretch>
                  <a:fillRect/>
                </a:stretch>
              </a:blipFill>
            </p:spPr>
            <p:txBody>
              <a:bodyPr/>
              <a:lstStyle/>
              <a:p>
                <a:r>
                  <a:rPr lang="en-US">
                    <a:noFill/>
                  </a:rPr>
                  <a:t> </a:t>
                </a:r>
              </a:p>
            </p:txBody>
          </p:sp>
        </mc:Fallback>
      </mc:AlternateContent>
      <p:grpSp>
        <p:nvGrpSpPr>
          <p:cNvPr id="26" name="Group 25"/>
          <p:cNvGrpSpPr/>
          <p:nvPr/>
        </p:nvGrpSpPr>
        <p:grpSpPr>
          <a:xfrm>
            <a:off x="4191526" y="1551186"/>
            <a:ext cx="1900470" cy="1600200"/>
            <a:chOff x="3521407" y="1295400"/>
            <a:chExt cx="1900470" cy="1600200"/>
          </a:xfrm>
        </p:grpSpPr>
        <p:sp>
          <p:nvSpPr>
            <p:cNvPr id="27" name="Rectangle 26"/>
            <p:cNvSpPr/>
            <p:nvPr/>
          </p:nvSpPr>
          <p:spPr>
            <a:xfrm>
              <a:off x="3908599" y="1295400"/>
              <a:ext cx="1143000" cy="1600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smtClean="0">
                  <a:ln>
                    <a:noFill/>
                  </a:ln>
                  <a:solidFill>
                    <a:prstClr val="white"/>
                  </a:solidFill>
                  <a:effectLst/>
                  <a:uLnTx/>
                  <a:uFillTx/>
                  <a:latin typeface="Calibri"/>
                  <a:ea typeface="+mn-ea"/>
                  <a:cs typeface="+mn-cs"/>
                </a:rPr>
                <a:t>A</a:t>
              </a:r>
              <a:endParaRPr kumimoji="1" lang="en-US" sz="24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8" name="Straight Connector 27"/>
            <p:cNvCxnSpPr/>
            <p:nvPr/>
          </p:nvCxnSpPr>
          <p:spPr>
            <a:xfrm>
              <a:off x="3538485" y="1624762"/>
              <a:ext cx="381000" cy="0"/>
            </a:xfrm>
            <a:prstGeom prst="line">
              <a:avLst/>
            </a:prstGeom>
          </p:spPr>
          <p:style>
            <a:lnRef idx="2">
              <a:schemeClr val="dk1"/>
            </a:lnRef>
            <a:fillRef idx="0">
              <a:schemeClr val="dk1"/>
            </a:fillRef>
            <a:effectRef idx="1">
              <a:schemeClr val="dk1"/>
            </a:effectRef>
            <a:fontRef idx="minor">
              <a:schemeClr val="tx1"/>
            </a:fontRef>
          </p:style>
        </p:cxnSp>
        <p:cxnSp>
          <p:nvCxnSpPr>
            <p:cNvPr id="29" name="Straight Connector 28"/>
            <p:cNvCxnSpPr/>
            <p:nvPr/>
          </p:nvCxnSpPr>
          <p:spPr>
            <a:xfrm>
              <a:off x="3538485" y="2117218"/>
              <a:ext cx="381000" cy="0"/>
            </a:xfrm>
            <a:prstGeom prst="line">
              <a:avLst/>
            </a:prstGeom>
          </p:spPr>
          <p:style>
            <a:lnRef idx="2">
              <a:schemeClr val="dk1"/>
            </a:lnRef>
            <a:fillRef idx="0">
              <a:schemeClr val="dk1"/>
            </a:fillRef>
            <a:effectRef idx="1">
              <a:schemeClr val="dk1"/>
            </a:effectRef>
            <a:fontRef idx="minor">
              <a:schemeClr val="tx1"/>
            </a:fontRef>
          </p:style>
        </p:cxnSp>
        <p:sp>
          <p:nvSpPr>
            <p:cNvPr id="30" name="TextBox 29"/>
            <p:cNvSpPr txBox="1"/>
            <p:nvPr/>
          </p:nvSpPr>
          <p:spPr>
            <a:xfrm>
              <a:off x="3908599" y="1752600"/>
              <a:ext cx="1153886"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MUL</a:t>
              </a:r>
              <a:endParaRPr kumimoji="1" lang="en-US" sz="24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cxnSp>
          <p:nvCxnSpPr>
            <p:cNvPr id="31" name="Straight Connector 30"/>
            <p:cNvCxnSpPr/>
            <p:nvPr/>
          </p:nvCxnSpPr>
          <p:spPr>
            <a:xfrm>
              <a:off x="3521407" y="2590800"/>
              <a:ext cx="381000" cy="0"/>
            </a:xfrm>
            <a:prstGeom prst="line">
              <a:avLst/>
            </a:prstGeom>
          </p:spPr>
          <p:style>
            <a:lnRef idx="2">
              <a:schemeClr val="dk1"/>
            </a:lnRef>
            <a:fillRef idx="0">
              <a:schemeClr val="dk1"/>
            </a:fillRef>
            <a:effectRef idx="1">
              <a:schemeClr val="dk1"/>
            </a:effectRef>
            <a:fontRef idx="minor">
              <a:schemeClr val="tx1"/>
            </a:fontRef>
          </p:style>
        </p:cxnSp>
        <p:cxnSp>
          <p:nvCxnSpPr>
            <p:cNvPr id="32" name="Straight Connector 31"/>
            <p:cNvCxnSpPr/>
            <p:nvPr/>
          </p:nvCxnSpPr>
          <p:spPr>
            <a:xfrm>
              <a:off x="5040877" y="1613848"/>
              <a:ext cx="381000" cy="0"/>
            </a:xfrm>
            <a:prstGeom prst="line">
              <a:avLst/>
            </a:prstGeom>
          </p:spPr>
          <p:style>
            <a:lnRef idx="2">
              <a:schemeClr val="dk1"/>
            </a:lnRef>
            <a:fillRef idx="0">
              <a:schemeClr val="dk1"/>
            </a:fillRef>
            <a:effectRef idx="1">
              <a:schemeClr val="dk1"/>
            </a:effectRef>
            <a:fontRef idx="minor">
              <a:schemeClr val="tx1"/>
            </a:fontRef>
          </p:style>
        </p:cxnSp>
        <p:cxnSp>
          <p:nvCxnSpPr>
            <p:cNvPr id="33" name="Straight Connector 32"/>
            <p:cNvCxnSpPr/>
            <p:nvPr/>
          </p:nvCxnSpPr>
          <p:spPr>
            <a:xfrm>
              <a:off x="5040877" y="2092656"/>
              <a:ext cx="381000" cy="0"/>
            </a:xfrm>
            <a:prstGeom prst="line">
              <a:avLst/>
            </a:prstGeom>
          </p:spPr>
          <p:style>
            <a:lnRef idx="2">
              <a:schemeClr val="dk1"/>
            </a:lnRef>
            <a:fillRef idx="0">
              <a:schemeClr val="dk1"/>
            </a:fillRef>
            <a:effectRef idx="1">
              <a:schemeClr val="dk1"/>
            </a:effectRef>
            <a:fontRef idx="minor">
              <a:schemeClr val="tx1"/>
            </a:fontRef>
          </p:style>
        </p:cxnSp>
      </p:grpSp>
      <mc:AlternateContent xmlns:mc="http://schemas.openxmlformats.org/markup-compatibility/2006" xmlns:a14="http://schemas.microsoft.com/office/drawing/2010/main">
        <mc:Choice Requires="a14">
          <p:sp>
            <p:nvSpPr>
              <p:cNvPr id="35" name="TextBox 34"/>
              <p:cNvSpPr txBox="1"/>
              <p:nvPr/>
            </p:nvSpPr>
            <p:spPr>
              <a:xfrm>
                <a:off x="76200" y="1589444"/>
                <a:ext cx="650434"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𝑥</m:t>
                          </m:r>
                        </m:e>
                      </m:d>
                    </m:oMath>
                  </m:oMathPara>
                </a14:m>
                <a:endParaRPr kumimoji="1" lang="en-US" sz="24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76200" y="1589444"/>
                <a:ext cx="650434" cy="461665"/>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96436" y="2090313"/>
                <a:ext cx="647550"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0</m:t>
                          </m:r>
                        </m:e>
                      </m:d>
                    </m:oMath>
                  </m:oMathPara>
                </a14:m>
                <a:endParaRPr kumimoji="1" lang="en-US" sz="24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96436" y="2090313"/>
                <a:ext cx="647550" cy="461665"/>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8476249" y="1143000"/>
                <a:ext cx="650434"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𝑥</m:t>
                          </m:r>
                        </m:e>
                      </m:d>
                    </m:oMath>
                  </m:oMathPara>
                </a14:m>
                <a:endParaRPr kumimoji="1" lang="en-US" sz="24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8476249" y="1143000"/>
                <a:ext cx="650434" cy="461665"/>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8448821" y="1693304"/>
                <a:ext cx="800540"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sSup>
                            <m:sSupPr>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𝑥</m:t>
                              </m:r>
                            </m:e>
                            <m:sup>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e>
                      </m:d>
                    </m:oMath>
                  </m:oMathPara>
                </a14:m>
                <a:endParaRPr kumimoji="1" lang="en-US" sz="24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8448821" y="1693304"/>
                <a:ext cx="800540" cy="461665"/>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8448821" y="2181230"/>
                <a:ext cx="800540"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sSup>
                            <m:sSupPr>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𝑥</m:t>
                              </m:r>
                            </m:e>
                            <m:sup>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4</m:t>
                              </m:r>
                            </m:sup>
                          </m:sSup>
                        </m:e>
                      </m:d>
                    </m:oMath>
                  </m:oMathPara>
                </a14:m>
                <a:endParaRPr kumimoji="1" lang="en-US" sz="24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8448821" y="2181230"/>
                <a:ext cx="800540" cy="461665"/>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8448821" y="2708553"/>
                <a:ext cx="800540"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sSup>
                            <m:sSupPr>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𝑥</m:t>
                              </m:r>
                            </m:e>
                            <m:sup>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8</m:t>
                              </m:r>
                            </m:sup>
                          </m:sSup>
                        </m:e>
                      </m:d>
                    </m:oMath>
                  </m:oMathPara>
                </a14:m>
                <a:endParaRPr kumimoji="1" lang="en-US" sz="24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8448821" y="2708553"/>
                <a:ext cx="800540" cy="461665"/>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8448821" y="3318825"/>
                <a:ext cx="923779"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sSup>
                            <m:sSupPr>
                              <m:ctrlP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𝑥</m:t>
                              </m:r>
                            </m:e>
                            <m:sup>
                              <m:r>
                                <a:rPr kumimoji="1"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16</m:t>
                              </m:r>
                            </m:sup>
                          </m:sSup>
                        </m:e>
                      </m:d>
                    </m:oMath>
                  </m:oMathPara>
                </a14:m>
                <a:endParaRPr kumimoji="1" lang="en-US" sz="24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8448821" y="3318825"/>
                <a:ext cx="923779" cy="461665"/>
              </a:xfrm>
              <a:prstGeom prst="rect">
                <a:avLst/>
              </a:prstGeom>
              <a:blipFill rotWithShape="0">
                <a:blip r:embed="rId9"/>
                <a:stretch>
                  <a:fillRect/>
                </a:stretch>
              </a:blipFill>
            </p:spPr>
            <p:txBody>
              <a:bodyPr/>
              <a:lstStyle/>
              <a:p>
                <a:r>
                  <a:rPr lang="en-US">
                    <a:noFill/>
                  </a:rPr>
                  <a:t> </a:t>
                </a:r>
              </a:p>
            </p:txBody>
          </p:sp>
        </mc:Fallback>
      </mc:AlternateContent>
      <p:sp>
        <p:nvSpPr>
          <p:cNvPr id="4" name="TextBox 3"/>
          <p:cNvSpPr txBox="1"/>
          <p:nvPr/>
        </p:nvSpPr>
        <p:spPr>
          <a:xfrm>
            <a:off x="8204052" y="4043499"/>
            <a:ext cx="492444" cy="83099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54" name="TextBox 53"/>
          <p:cNvSpPr txBox="1"/>
          <p:nvPr/>
        </p:nvSpPr>
        <p:spPr>
          <a:xfrm>
            <a:off x="7440749" y="3045808"/>
            <a:ext cx="492444" cy="83099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mc:AlternateContent xmlns:mc="http://schemas.openxmlformats.org/markup-compatibility/2006" xmlns:a14="http://schemas.microsoft.com/office/drawing/2010/main">
        <mc:Choice Requires="a14">
          <p:sp>
            <p:nvSpPr>
              <p:cNvPr id="5" name="TextBox 4"/>
              <p:cNvSpPr txBox="1"/>
              <p:nvPr/>
            </p:nvSpPr>
            <p:spPr>
              <a:xfrm>
                <a:off x="384899" y="3825190"/>
                <a:ext cx="7517571" cy="95410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8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Depth: </a:t>
                </a:r>
                <a14:m>
                  <m:oMath xmlns:m="http://schemas.openxmlformats.org/officeDocument/2006/math">
                    <m:r>
                      <a:rPr kumimoji="1"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r>
                      <a:rPr kumimoji="1"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𝑛</m:t>
                    </m:r>
                    <m:r>
                      <a:rPr kumimoji="1"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𝑑𝑒𝑝𝑡h</m:t>
                    </m:r>
                    <m:d>
                      <m:dPr>
                        <m:ctrlPr>
                          <a:rPr kumimoji="1"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𝑀𝑈𝐿</m:t>
                        </m:r>
                      </m:e>
                    </m:d>
                    <m:r>
                      <a:rPr kumimoji="1"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r>
                      <a:rPr kumimoji="1"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𝑑𝑒𝑝𝑡h</m:t>
                    </m:r>
                    <m:d>
                      <m:dPr>
                        <m:ctrlPr>
                          <a:rPr kumimoji="1"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𝐴𝐷𝐷</m:t>
                        </m:r>
                      </m:e>
                    </m:d>
                    <m:r>
                      <a:rPr kumimoji="1"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𝑛</m:t>
                    </m:r>
                  </m:oMath>
                </a14:m>
                <a:r>
                  <a:rPr kumimoji="1" lang="en-US" sz="28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W</a:t>
                </a:r>
                <a:r>
                  <a:rPr kumimoji="1" lang="en-US" sz="28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idth: </a:t>
                </a:r>
                <a14:m>
                  <m:oMath xmlns:m="http://schemas.openxmlformats.org/officeDocument/2006/math">
                    <m:r>
                      <a:rPr kumimoji="1"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r>
                      <a:rPr kumimoji="1"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𝑛</m:t>
                    </m:r>
                    <m:r>
                      <a:rPr kumimoji="1"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𝑛</m:t>
                    </m:r>
                    <m:r>
                      <a:rPr kumimoji="1"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p>
                      <m:sSupPr>
                        <m:ctrlPr>
                          <a:rPr kumimoji="1"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1"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𝑛</m:t>
                        </m:r>
                      </m:e>
                      <m:sup>
                        <m:r>
                          <a:rPr kumimoji="1"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oMath>
                </a14:m>
                <a:r>
                  <a:rPr kumimoji="1" lang="en-US" sz="28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a:t>
                </a:r>
                <a:endParaRPr kumimoji="1" lang="en-US" sz="28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84899" y="3825190"/>
                <a:ext cx="7517571" cy="954107"/>
              </a:xfrm>
              <a:prstGeom prst="rect">
                <a:avLst/>
              </a:prstGeom>
              <a:blipFill>
                <a:blip r:embed="rId10"/>
                <a:stretch>
                  <a:fillRect l="-1622" t="-5732" b="-171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1154885" y="4859899"/>
                <a:ext cx="5977598" cy="714876"/>
              </a:xfrm>
              <a:prstGeom prst="rect">
                <a:avLst/>
              </a:prstGeom>
              <a:noFill/>
            </p:spPr>
            <p:txBody>
              <a:bodyPr wrap="non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Here </a:t>
                </a:r>
                <a14:m>
                  <m:oMath xmlns:m="http://schemas.openxmlformats.org/officeDocument/2006/math">
                    <m:r>
                      <a:rPr kumimoji="1" lang="en-US"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𝑛</m:t>
                    </m:r>
                    <m:r>
                      <a:rPr kumimoji="1" lang="en-US"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oMath>
                </a14:m>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is the bit-size of </a:t>
                </a:r>
                <a14:m>
                  <m:oMath xmlns:m="http://schemas.openxmlformats.org/officeDocument/2006/math">
                    <m:r>
                      <a:rPr kumimoji="1" lang="en-US" sz="20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𝑥</m:t>
                    </m:r>
                  </m:oMath>
                </a14:m>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Use binary representation of </a:t>
                </a:r>
                <a14:m>
                  <m:oMath xmlns:m="http://schemas.openxmlformats.org/officeDocument/2006/math">
                    <m:r>
                      <a:rPr kumimoji="1" lang="en-US"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𝑝</m:t>
                    </m:r>
                    <m:r>
                      <a:rPr kumimoji="1" lang="en-US"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−2 </m:t>
                    </m:r>
                  </m:oMath>
                </a14:m>
                <a:r>
                  <a:rPr kumimoji="1" lang="en-US" sz="20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to compute </a:t>
                </a:r>
                <a14:m>
                  <m:oMath xmlns:m="http://schemas.openxmlformats.org/officeDocument/2006/math">
                    <m:sSup>
                      <m:sSupPr>
                        <m:ctrlPr>
                          <a:rPr kumimoji="1" lang="en-US"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1" lang="en-US"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𝑥</m:t>
                        </m:r>
                      </m:e>
                      <m:sup>
                        <m:r>
                          <a:rPr kumimoji="1" lang="en-US"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𝑝</m:t>
                        </m:r>
                        <m:r>
                          <a:rPr kumimoji="1" lang="en-US"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oMath>
                </a14:m>
                <a:endParaRPr kumimoji="1" lang="en-US" sz="20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154885" y="4859899"/>
                <a:ext cx="5977598" cy="714876"/>
              </a:xfrm>
              <a:prstGeom prst="rect">
                <a:avLst/>
              </a:prstGeom>
              <a:blipFill>
                <a:blip r:embed="rId11"/>
                <a:stretch>
                  <a:fillRect l="-917" t="-4274" b="-13675"/>
                </a:stretch>
              </a:blipFill>
            </p:spPr>
            <p:txBody>
              <a:bodyPr/>
              <a:lstStyle/>
              <a:p>
                <a:r>
                  <a:rPr lang="en-US">
                    <a:noFill/>
                  </a:rPr>
                  <a:t> </a:t>
                </a:r>
              </a:p>
            </p:txBody>
          </p:sp>
        </mc:Fallback>
      </mc:AlternateContent>
      <p:sp>
        <p:nvSpPr>
          <p:cNvPr id="14" name="Rectangle 13"/>
          <p:cNvSpPr/>
          <p:nvPr/>
        </p:nvSpPr>
        <p:spPr>
          <a:xfrm>
            <a:off x="2599615" y="1201870"/>
            <a:ext cx="611657" cy="842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2735170" y="1385248"/>
            <a:ext cx="287259"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a:t>
            </a:r>
            <a:endParaRPr kumimoji="1" lang="en-US" sz="24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cxnSp>
        <p:nvCxnSpPr>
          <p:cNvPr id="55" name="Straight Connector 54"/>
          <p:cNvCxnSpPr/>
          <p:nvPr/>
        </p:nvCxnSpPr>
        <p:spPr>
          <a:xfrm>
            <a:off x="3214236" y="1396162"/>
            <a:ext cx="381000" cy="0"/>
          </a:xfrm>
          <a:prstGeom prst="line">
            <a:avLst/>
          </a:prstGeom>
        </p:spPr>
        <p:style>
          <a:lnRef idx="2">
            <a:schemeClr val="dk1"/>
          </a:lnRef>
          <a:fillRef idx="0">
            <a:schemeClr val="dk1"/>
          </a:fillRef>
          <a:effectRef idx="1">
            <a:schemeClr val="dk1"/>
          </a:effectRef>
          <a:fontRef idx="minor">
            <a:schemeClr val="tx1"/>
          </a:fontRef>
        </p:style>
      </p:cxnSp>
      <p:cxnSp>
        <p:nvCxnSpPr>
          <p:cNvPr id="56" name="Straight Connector 55"/>
          <p:cNvCxnSpPr/>
          <p:nvPr/>
        </p:nvCxnSpPr>
        <p:spPr>
          <a:xfrm>
            <a:off x="3214236" y="1846913"/>
            <a:ext cx="381000" cy="0"/>
          </a:xfrm>
          <a:prstGeom prst="line">
            <a:avLst/>
          </a:prstGeom>
        </p:spPr>
        <p:style>
          <a:lnRef idx="2">
            <a:schemeClr val="dk1"/>
          </a:lnRef>
          <a:fillRef idx="0">
            <a:schemeClr val="dk1"/>
          </a:fillRef>
          <a:effectRef idx="1">
            <a:schemeClr val="dk1"/>
          </a:effectRef>
          <a:fontRef idx="minor">
            <a:schemeClr val="tx1"/>
          </a:fontRef>
        </p:style>
      </p:cxnSp>
      <p:sp>
        <p:nvSpPr>
          <p:cNvPr id="57" name="Rectangle 56"/>
          <p:cNvSpPr/>
          <p:nvPr/>
        </p:nvSpPr>
        <p:spPr>
          <a:xfrm>
            <a:off x="3581386" y="1669219"/>
            <a:ext cx="611657" cy="842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8" name="TextBox 57"/>
          <p:cNvSpPr txBox="1"/>
          <p:nvPr/>
        </p:nvSpPr>
        <p:spPr>
          <a:xfrm>
            <a:off x="3678469" y="1852597"/>
            <a:ext cx="364203"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rPr>
              <a:t>+</a:t>
            </a:r>
          </a:p>
        </p:txBody>
      </p:sp>
      <p:sp>
        <p:nvSpPr>
          <p:cNvPr id="60" name="Rectangle 59"/>
          <p:cNvSpPr/>
          <p:nvPr/>
        </p:nvSpPr>
        <p:spPr>
          <a:xfrm>
            <a:off x="6093543" y="1730166"/>
            <a:ext cx="611657" cy="842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61" name="TextBox 60"/>
          <p:cNvSpPr txBox="1"/>
          <p:nvPr/>
        </p:nvSpPr>
        <p:spPr>
          <a:xfrm>
            <a:off x="6229098" y="1913544"/>
            <a:ext cx="287259"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a:t>
            </a:r>
            <a:endParaRPr kumimoji="1" lang="en-US" sz="24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cxnSp>
        <p:nvCxnSpPr>
          <p:cNvPr id="62" name="Straight Connector 61"/>
          <p:cNvCxnSpPr/>
          <p:nvPr/>
        </p:nvCxnSpPr>
        <p:spPr>
          <a:xfrm>
            <a:off x="6708164" y="1924458"/>
            <a:ext cx="381000" cy="0"/>
          </a:xfrm>
          <a:prstGeom prst="line">
            <a:avLst/>
          </a:prstGeom>
        </p:spPr>
        <p:style>
          <a:lnRef idx="2">
            <a:schemeClr val="dk1"/>
          </a:lnRef>
          <a:fillRef idx="0">
            <a:schemeClr val="dk1"/>
          </a:fillRef>
          <a:effectRef idx="1">
            <a:schemeClr val="dk1"/>
          </a:effectRef>
          <a:fontRef idx="minor">
            <a:schemeClr val="tx1"/>
          </a:fontRef>
        </p:style>
      </p:cxnSp>
      <p:cxnSp>
        <p:nvCxnSpPr>
          <p:cNvPr id="63" name="Straight Connector 62"/>
          <p:cNvCxnSpPr/>
          <p:nvPr/>
        </p:nvCxnSpPr>
        <p:spPr>
          <a:xfrm>
            <a:off x="6708164" y="2375209"/>
            <a:ext cx="381000" cy="0"/>
          </a:xfrm>
          <a:prstGeom prst="line">
            <a:avLst/>
          </a:prstGeom>
        </p:spPr>
        <p:style>
          <a:lnRef idx="2">
            <a:schemeClr val="dk1"/>
          </a:lnRef>
          <a:fillRef idx="0">
            <a:schemeClr val="dk1"/>
          </a:fillRef>
          <a:effectRef idx="1">
            <a:schemeClr val="dk1"/>
          </a:effectRef>
          <a:fontRef idx="minor">
            <a:schemeClr val="tx1"/>
          </a:fontRef>
        </p:style>
      </p:cxnSp>
      <p:sp>
        <p:nvSpPr>
          <p:cNvPr id="64" name="Rectangle 63"/>
          <p:cNvSpPr/>
          <p:nvPr/>
        </p:nvSpPr>
        <p:spPr>
          <a:xfrm>
            <a:off x="7094364" y="2197515"/>
            <a:ext cx="611657" cy="842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65" name="TextBox 64"/>
          <p:cNvSpPr txBox="1"/>
          <p:nvPr/>
        </p:nvSpPr>
        <p:spPr>
          <a:xfrm>
            <a:off x="7172397" y="2380893"/>
            <a:ext cx="364203"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rPr>
              <a:t>+</a:t>
            </a:r>
          </a:p>
        </p:txBody>
      </p:sp>
      <p:cxnSp>
        <p:nvCxnSpPr>
          <p:cNvPr id="66" name="Straight Connector 65"/>
          <p:cNvCxnSpPr/>
          <p:nvPr/>
        </p:nvCxnSpPr>
        <p:spPr>
          <a:xfrm flipV="1">
            <a:off x="5705142" y="2842558"/>
            <a:ext cx="1405166" cy="2844"/>
          </a:xfrm>
          <a:prstGeom prst="line">
            <a:avLst/>
          </a:prstGeom>
        </p:spPr>
        <p:style>
          <a:lnRef idx="2">
            <a:schemeClr val="dk1"/>
          </a:lnRef>
          <a:fillRef idx="0">
            <a:schemeClr val="dk1"/>
          </a:fillRef>
          <a:effectRef idx="1">
            <a:schemeClr val="dk1"/>
          </a:effectRef>
          <a:fontRef idx="minor">
            <a:schemeClr val="tx1"/>
          </a:fontRef>
        </p:style>
      </p:cxnSp>
      <p:cxnSp>
        <p:nvCxnSpPr>
          <p:cNvPr id="67" name="Straight Connector 66"/>
          <p:cNvCxnSpPr/>
          <p:nvPr/>
        </p:nvCxnSpPr>
        <p:spPr>
          <a:xfrm>
            <a:off x="7706021" y="2396475"/>
            <a:ext cx="381000" cy="0"/>
          </a:xfrm>
          <a:prstGeom prst="line">
            <a:avLst/>
          </a:prstGeom>
        </p:spPr>
        <p:style>
          <a:lnRef idx="2">
            <a:schemeClr val="dk1"/>
          </a:lnRef>
          <a:fillRef idx="0">
            <a:schemeClr val="dk1"/>
          </a:fillRef>
          <a:effectRef idx="1">
            <a:schemeClr val="dk1"/>
          </a:effectRef>
          <a:fontRef idx="minor">
            <a:schemeClr val="tx1"/>
          </a:fontRef>
        </p:style>
      </p:cxnSp>
      <p:cxnSp>
        <p:nvCxnSpPr>
          <p:cNvPr id="68" name="Straight Connector 67"/>
          <p:cNvCxnSpPr/>
          <p:nvPr/>
        </p:nvCxnSpPr>
        <p:spPr>
          <a:xfrm>
            <a:off x="7706021" y="2842558"/>
            <a:ext cx="381000" cy="0"/>
          </a:xfrm>
          <a:prstGeom prst="line">
            <a:avLst/>
          </a:prstGeom>
        </p:spPr>
        <p:style>
          <a:lnRef idx="2">
            <a:schemeClr val="dk1"/>
          </a:lnRef>
          <a:fillRef idx="0">
            <a:schemeClr val="dk1"/>
          </a:fillRef>
          <a:effectRef idx="1">
            <a:schemeClr val="dk1"/>
          </a:effectRef>
          <a:fontRef idx="minor">
            <a:schemeClr val="tx1"/>
          </a:fontRef>
        </p:style>
      </p:cxnSp>
      <p:sp>
        <p:nvSpPr>
          <p:cNvPr id="16" name="TextBox 15"/>
          <p:cNvSpPr txBox="1"/>
          <p:nvPr/>
        </p:nvSpPr>
        <p:spPr>
          <a:xfrm>
            <a:off x="704756" y="5821676"/>
            <a:ext cx="6260047" cy="461665"/>
          </a:xfrm>
          <a:prstGeom prst="rect">
            <a:avLst/>
          </a:prstGeom>
          <a:noFill/>
        </p:spPr>
        <p:txBody>
          <a:bodyPr wrap="none" rtlCol="0">
            <a:spAutoFit/>
          </a:bodyPr>
          <a:lstStyle/>
          <a:p>
            <a:pPr algn="l"/>
            <a:r>
              <a:rPr lang="en-US" dirty="0" smtClean="0"/>
              <a:t>Open: can this be done in circuit width O(n)?</a:t>
            </a:r>
            <a:endParaRPr lang="en-US" dirty="0"/>
          </a:p>
        </p:txBody>
      </p:sp>
    </p:spTree>
    <p:extLst>
      <p:ext uri="{BB962C8B-B14F-4D97-AF65-F5344CB8AC3E}">
        <p14:creationId xmlns:p14="http://schemas.microsoft.com/office/powerpoint/2010/main" val="35314151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31970" name="Rectangle 2"/>
          <p:cNvSpPr>
            <a:spLocks noGrp="1" noChangeArrowheads="1"/>
          </p:cNvSpPr>
          <p:nvPr>
            <p:ph type="title"/>
          </p:nvPr>
        </p:nvSpPr>
        <p:spPr>
          <a:xfrm>
            <a:off x="533400" y="88334"/>
            <a:ext cx="8001000" cy="597466"/>
          </a:xfrm>
        </p:spPr>
        <p:txBody>
          <a:bodyPr/>
          <a:lstStyle/>
          <a:p>
            <a:r>
              <a:rPr lang="en-US" b="1" dirty="0" smtClean="0">
                <a:solidFill>
                  <a:schemeClr val="accent5">
                    <a:lumMod val="50000"/>
                  </a:schemeClr>
                </a:solidFill>
              </a:rPr>
              <a:t>Shor for factoring vs ECC </a:t>
            </a:r>
            <a:r>
              <a:rPr lang="en-US" b="1" dirty="0" err="1" smtClean="0">
                <a:solidFill>
                  <a:schemeClr val="accent5">
                    <a:lumMod val="50000"/>
                  </a:schemeClr>
                </a:solidFill>
              </a:rPr>
              <a:t>dlog</a:t>
            </a:r>
            <a:endParaRPr lang="en-US" b="1" dirty="0">
              <a:solidFill>
                <a:schemeClr val="accent5">
                  <a:lumMod val="50000"/>
                </a:schemeClr>
              </a:solidFill>
            </a:endParaRPr>
          </a:p>
        </p:txBody>
      </p:sp>
      <p:sp>
        <p:nvSpPr>
          <p:cNvPr id="15" name="Date Placeholder 14"/>
          <p:cNvSpPr>
            <a:spLocks noGrp="1"/>
          </p:cNvSpPr>
          <p:nvPr>
            <p:ph type="dt" sz="half" idx="10"/>
          </p:nvPr>
        </p:nvSpPr>
        <p:spPr>
          <a:xfrm>
            <a:off x="457200" y="6492875"/>
            <a:ext cx="21336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January 26, 2016</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17" name="Slide Number Placeholder 16"/>
          <p:cNvSpPr>
            <a:spLocks noGrp="1"/>
          </p:cNvSpPr>
          <p:nvPr>
            <p:ph type="sldNum" sz="quarter" idx="12"/>
          </p:nvPr>
        </p:nvSpPr>
        <p:spPr>
          <a:xfrm>
            <a:off x="6553200" y="6492875"/>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518B8D-8644-4C2C-8A75-8459167D0B01}" type="slidenum">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sp>
        <p:nvSpPr>
          <p:cNvPr id="19" name="Footer Placeholder 18"/>
          <p:cNvSpPr>
            <a:spLocks noGrp="1"/>
          </p:cNvSpPr>
          <p:nvPr>
            <p:ph type="ftr" sz="quarter" idx="11"/>
          </p:nvPr>
        </p:nvSpPr>
        <p:spPr>
          <a:xfrm>
            <a:off x="3124200" y="6492875"/>
            <a:ext cx="28956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t>M. Roetteler</a:t>
            </a:r>
            <a:endParaRPr kumimoji="1" lang="en-US" sz="1200" b="0" i="0" u="none" strike="noStrike" kern="1200" cap="none" spc="0" normalizeH="0" baseline="0" noProof="0" dirty="0">
              <a:ln>
                <a:noFill/>
              </a:ln>
              <a:solidFill>
                <a:prstClr val="black">
                  <a:tint val="75000"/>
                </a:prstClr>
              </a:solidFill>
              <a:effectLst/>
              <a:uLnTx/>
              <a:uFillTx/>
              <a:latin typeface="Arial" pitchFamily="34" charset="0"/>
              <a:ea typeface="ＭＳ Ｐゴシック" pitchFamily="50" charset="-128"/>
              <a:cs typeface="+mn-cs"/>
            </a:endParaRPr>
          </a:p>
        </p:txBody>
      </p:sp>
      <p:pic>
        <p:nvPicPr>
          <p:cNvPr id="3" name="Picture 2"/>
          <p:cNvPicPr>
            <a:picLocks noChangeAspect="1"/>
          </p:cNvPicPr>
          <p:nvPr/>
        </p:nvPicPr>
        <p:blipFill>
          <a:blip r:embed="rId2"/>
          <a:stretch>
            <a:fillRect/>
          </a:stretch>
        </p:blipFill>
        <p:spPr>
          <a:xfrm>
            <a:off x="513006" y="875867"/>
            <a:ext cx="8117987" cy="3276600"/>
          </a:xfrm>
          <a:prstGeom prst="rect">
            <a:avLst/>
          </a:prstGeom>
        </p:spPr>
      </p:pic>
      <p:sp>
        <p:nvSpPr>
          <p:cNvPr id="4" name="TextBox 3"/>
          <p:cNvSpPr txBox="1"/>
          <p:nvPr/>
        </p:nvSpPr>
        <p:spPr>
          <a:xfrm>
            <a:off x="304800" y="4176530"/>
            <a:ext cx="8458200" cy="2677656"/>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Suggests that quantum attacks on ECC/</a:t>
            </a:r>
            <a:r>
              <a:rPr kumimoji="1" lang="en-US" sz="2400" b="0" i="0" u="none" strike="noStrike" kern="1200" cap="none" spc="0" normalizeH="0" baseline="0" noProof="0" dirty="0" err="1" smtClean="0">
                <a:ln>
                  <a:noFill/>
                </a:ln>
                <a:solidFill>
                  <a:prstClr val="black"/>
                </a:solidFill>
                <a:effectLst/>
                <a:uLnTx/>
                <a:uFillTx/>
                <a:latin typeface="Calibri"/>
                <a:ea typeface="ＭＳ Ｐゴシック" pitchFamily="50" charset="-128"/>
                <a:cs typeface="+mn-cs"/>
              </a:rPr>
              <a:t>dlog</a:t>
            </a: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can be done more efficiently than RSA/factoring with comparable level of security.</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Circuits are somewhat non-trivial to implement and to layout.</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Only short </a:t>
            </a:r>
            <a:r>
              <a:rPr kumimoji="1" lang="en-US" sz="2400" b="0" i="0" u="none" strike="noStrike" kern="1200" cap="none" spc="0" normalizeH="0" baseline="0" noProof="0" dirty="0" err="1" smtClean="0">
                <a:ln>
                  <a:noFill/>
                </a:ln>
                <a:solidFill>
                  <a:prstClr val="black"/>
                </a:solidFill>
                <a:effectLst/>
                <a:uLnTx/>
                <a:uFillTx/>
                <a:latin typeface="Calibri"/>
                <a:ea typeface="ＭＳ Ｐゴシック" pitchFamily="50" charset="-128"/>
                <a:cs typeface="+mn-cs"/>
              </a:rPr>
              <a:t>Weierstrass</a:t>
            </a: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forms considered, unclear how classical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 </a:t>
            </a: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    optimizations of point additions can be leveraged.</a:t>
            </a:r>
            <a:r>
              <a:rPr kumimoji="1" lang="en-US" sz="24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rPr>
              <a:t> </a:t>
            </a:r>
            <a:endParaRPr kumimoji="1" lang="en-US" sz="24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rPr>
              <a:t>Leaves </a:t>
            </a:r>
            <a:r>
              <a:rPr kumimoji="1" lang="en-US" sz="24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open how to optimize depth for Shor ECC.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smtClean="0">
              <a:ln>
                <a:noFill/>
              </a:ln>
              <a:solidFill>
                <a:prstClr val="black"/>
              </a:solidFill>
              <a:effectLst/>
              <a:uLnTx/>
              <a:uFillTx/>
              <a:latin typeface="Calibri"/>
              <a:ea typeface="ＭＳ Ｐゴシック" pitchFamily="50" charset="-128"/>
              <a:cs typeface="+mn-cs"/>
            </a:endParaRPr>
          </a:p>
        </p:txBody>
      </p:sp>
      <p:sp>
        <p:nvSpPr>
          <p:cNvPr id="5" name="Rectangle 4"/>
          <p:cNvSpPr/>
          <p:nvPr/>
        </p:nvSpPr>
        <p:spPr>
          <a:xfrm>
            <a:off x="5005561" y="3714690"/>
            <a:ext cx="3757439"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0000FF"/>
                </a:solidFill>
                <a:effectLst/>
                <a:uLnTx/>
                <a:uFillTx/>
                <a:latin typeface="Calibri"/>
                <a:ea typeface="ＭＳ Ｐゴシック" pitchFamily="50" charset="-128"/>
                <a:cs typeface="+mn-cs"/>
              </a:rPr>
              <a:t>[</a:t>
            </a:r>
            <a:r>
              <a:rPr kumimoji="1" lang="en-US" sz="2000" b="1" i="0" u="none" strike="noStrike" kern="1200" cap="none" spc="0" normalizeH="0" baseline="0" noProof="0" dirty="0" err="1">
                <a:ln>
                  <a:noFill/>
                </a:ln>
                <a:solidFill>
                  <a:srgbClr val="0000FF"/>
                </a:solidFill>
                <a:effectLst/>
                <a:uLnTx/>
                <a:uFillTx/>
                <a:latin typeface="Calibri"/>
                <a:ea typeface="ＭＳ Ｐゴシック" pitchFamily="50" charset="-128"/>
                <a:cs typeface="+mn-cs"/>
              </a:rPr>
              <a:t>Proos</a:t>
            </a:r>
            <a:r>
              <a:rPr kumimoji="1" lang="en-US" sz="2000" b="1" i="0" u="none" strike="noStrike" kern="1200" cap="none" spc="0" normalizeH="0" baseline="0" noProof="0" dirty="0">
                <a:ln>
                  <a:noFill/>
                </a:ln>
                <a:solidFill>
                  <a:srgbClr val="0000FF"/>
                </a:solidFill>
                <a:effectLst/>
                <a:uLnTx/>
                <a:uFillTx/>
                <a:latin typeface="Calibri"/>
                <a:ea typeface="ＭＳ Ｐゴシック" pitchFamily="50" charset="-128"/>
                <a:cs typeface="+mn-cs"/>
              </a:rPr>
              <a:t>, </a:t>
            </a:r>
            <a:r>
              <a:rPr kumimoji="1" lang="en-US" sz="2000" b="1" i="0" u="none" strike="noStrike" kern="1200" cap="none" spc="0" normalizeH="0" baseline="0" noProof="0" dirty="0" err="1">
                <a:ln>
                  <a:noFill/>
                </a:ln>
                <a:solidFill>
                  <a:srgbClr val="0000FF"/>
                </a:solidFill>
                <a:effectLst/>
                <a:uLnTx/>
                <a:uFillTx/>
                <a:latin typeface="Calibri"/>
                <a:ea typeface="ＭＳ Ｐゴシック" pitchFamily="50" charset="-128"/>
                <a:cs typeface="+mn-cs"/>
              </a:rPr>
              <a:t>Zalka</a:t>
            </a:r>
            <a:r>
              <a:rPr kumimoji="1" lang="en-US" sz="2000" b="1" i="0" u="none" strike="noStrike" kern="1200" cap="none" spc="0" normalizeH="0" baseline="0" noProof="0" dirty="0">
                <a:ln>
                  <a:noFill/>
                </a:ln>
                <a:solidFill>
                  <a:srgbClr val="0000FF"/>
                </a:solidFill>
                <a:effectLst/>
                <a:uLnTx/>
                <a:uFillTx/>
                <a:latin typeface="Calibri"/>
                <a:ea typeface="ＭＳ Ｐゴシック" pitchFamily="50" charset="-128"/>
                <a:cs typeface="+mn-cs"/>
              </a:rPr>
              <a:t>, quant-</a:t>
            </a:r>
            <a:r>
              <a:rPr kumimoji="1" lang="en-US" sz="2000" b="1" i="0" u="none" strike="noStrike" kern="1200" cap="none" spc="0" normalizeH="0" baseline="0" noProof="0" dirty="0" err="1">
                <a:ln>
                  <a:noFill/>
                </a:ln>
                <a:solidFill>
                  <a:srgbClr val="0000FF"/>
                </a:solidFill>
                <a:effectLst/>
                <a:uLnTx/>
                <a:uFillTx/>
                <a:latin typeface="Calibri"/>
                <a:ea typeface="ＭＳ Ｐゴシック" pitchFamily="50" charset="-128"/>
                <a:cs typeface="+mn-cs"/>
              </a:rPr>
              <a:t>ph</a:t>
            </a:r>
            <a:r>
              <a:rPr kumimoji="1" lang="en-US" sz="2000" b="1" i="0" u="none" strike="noStrike" kern="1200" cap="none" spc="0" normalizeH="0" baseline="0" noProof="0" dirty="0">
                <a:ln>
                  <a:noFill/>
                </a:ln>
                <a:solidFill>
                  <a:srgbClr val="0000FF"/>
                </a:solidFill>
                <a:effectLst/>
                <a:uLnTx/>
                <a:uFillTx/>
                <a:latin typeface="Calibri"/>
                <a:ea typeface="ＭＳ Ｐゴシック" pitchFamily="50" charset="-128"/>
                <a:cs typeface="+mn-cs"/>
              </a:rPr>
              <a:t>/0301141]</a:t>
            </a:r>
          </a:p>
        </p:txBody>
      </p:sp>
    </p:spTree>
    <p:extLst>
      <p:ext uri="{BB962C8B-B14F-4D97-AF65-F5344CB8AC3E}">
        <p14:creationId xmlns:p14="http://schemas.microsoft.com/office/powerpoint/2010/main" val="33406585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01929" y="2699583"/>
            <a:ext cx="8740142" cy="1796217"/>
          </a:xfrm>
        </p:spPr>
        <p:txBody>
          <a:bodyPr/>
          <a:lstStyle/>
          <a:p>
            <a:r>
              <a:rPr lang="en-US" dirty="0" smtClean="0">
                <a:solidFill>
                  <a:schemeClr val="tx1"/>
                </a:solidFill>
              </a:rPr>
              <a:t>Universal quantum gates</a:t>
            </a:r>
            <a:endParaRPr lang="en-US" dirty="0">
              <a:solidFill>
                <a:schemeClr val="tx1"/>
              </a:solidFill>
            </a:endParaRPr>
          </a:p>
        </p:txBody>
      </p:sp>
    </p:spTree>
    <p:extLst>
      <p:ext uri="{BB962C8B-B14F-4D97-AF65-F5344CB8AC3E}">
        <p14:creationId xmlns:p14="http://schemas.microsoft.com/office/powerpoint/2010/main" val="352191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5962"/>
          </a:xfrm>
        </p:spPr>
        <p:txBody>
          <a:bodyPr/>
          <a:lstStyle/>
          <a:p>
            <a:r>
              <a:rPr lang="en-US" b="1" dirty="0" smtClean="0">
                <a:solidFill>
                  <a:schemeClr val="tx2"/>
                </a:solidFill>
              </a:rPr>
              <a:t>Notation for unitary matrices</a:t>
            </a:r>
            <a:endParaRPr lang="en-US" b="1" dirty="0">
              <a:solidFill>
                <a:schemeClr val="tx2"/>
              </a:solidFill>
            </a:endParaRPr>
          </a:p>
        </p:txBody>
      </p:sp>
      <p:sp>
        <p:nvSpPr>
          <p:cNvPr id="4" name="Date Placeholder 3"/>
          <p:cNvSpPr>
            <a:spLocks noGrp="1"/>
          </p:cNvSpPr>
          <p:nvPr>
            <p:ph type="dt" sz="half" idx="10"/>
          </p:nvPr>
        </p:nvSpPr>
        <p:spPr/>
        <p:txBody>
          <a:bodyPr/>
          <a:lstStyle/>
          <a:p>
            <a:pPr>
              <a:defRPr/>
            </a:pPr>
            <a:r>
              <a:rPr lang="en-US" dirty="0" smtClean="0">
                <a:solidFill>
                  <a:prstClr val="black">
                    <a:tint val="75000"/>
                  </a:prstClr>
                </a:solidFill>
              </a:rPr>
              <a:t>January 26, 2016</a:t>
            </a:r>
            <a:endParaRPr lang="en-US" dirty="0">
              <a:solidFill>
                <a:prstClr val="black">
                  <a:tint val="75000"/>
                </a:prstClr>
              </a:solidFill>
            </a:endParaRPr>
          </a:p>
        </p:txBody>
      </p:sp>
      <p:pic>
        <p:nvPicPr>
          <p:cNvPr id="8194" name="Picture 2"/>
          <p:cNvPicPr>
            <a:picLocks noChangeAspect="1" noChangeArrowheads="1"/>
          </p:cNvPicPr>
          <p:nvPr/>
        </p:nvPicPr>
        <p:blipFill>
          <a:blip r:embed="rId2" cstate="print"/>
          <a:srcRect/>
          <a:stretch>
            <a:fillRect/>
          </a:stretch>
        </p:blipFill>
        <p:spPr bwMode="auto">
          <a:xfrm>
            <a:off x="609600" y="914400"/>
            <a:ext cx="3578351" cy="5029200"/>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4724400" y="914400"/>
            <a:ext cx="3844437" cy="5029200"/>
          </a:xfrm>
          <a:prstGeom prst="rect">
            <a:avLst/>
          </a:prstGeom>
          <a:noFill/>
          <a:ln w="9525">
            <a:noFill/>
            <a:miter lim="800000"/>
            <a:headEnd/>
            <a:tailEnd/>
          </a:ln>
        </p:spPr>
      </p:pic>
      <p:sp>
        <p:nvSpPr>
          <p:cNvPr id="9" name="Oval 8"/>
          <p:cNvSpPr/>
          <p:nvPr/>
        </p:nvSpPr>
        <p:spPr>
          <a:xfrm>
            <a:off x="914400" y="1905000"/>
            <a:ext cx="10668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prstClr val="white"/>
              </a:solidFill>
            </a:endParaRPr>
          </a:p>
        </p:txBody>
      </p:sp>
      <p:sp>
        <p:nvSpPr>
          <p:cNvPr id="10" name="TextBox 9"/>
          <p:cNvSpPr txBox="1"/>
          <p:nvPr/>
        </p:nvSpPr>
        <p:spPr>
          <a:xfrm>
            <a:off x="762000" y="1524000"/>
            <a:ext cx="1219115" cy="338554"/>
          </a:xfrm>
          <a:prstGeom prst="rect">
            <a:avLst/>
          </a:prstGeom>
          <a:noFill/>
        </p:spPr>
        <p:txBody>
          <a:bodyPr wrap="none" rtlCol="0">
            <a:spAutoFit/>
          </a:bodyPr>
          <a:lstStyle/>
          <a:p>
            <a:r>
              <a:rPr lang="en-US" sz="1600" dirty="0" smtClean="0">
                <a:solidFill>
                  <a:srgbClr val="FF0000"/>
                </a:solidFill>
                <a:latin typeface="Calibri"/>
              </a:rPr>
              <a:t>Wire = qubit</a:t>
            </a:r>
            <a:endParaRPr lang="en-US" sz="1600" dirty="0">
              <a:solidFill>
                <a:srgbClr val="FF0000"/>
              </a:solidFill>
              <a:latin typeface="Calibri"/>
            </a:endParaRPr>
          </a:p>
        </p:txBody>
      </p:sp>
      <p:sp>
        <p:nvSpPr>
          <p:cNvPr id="3" name="Footer Placeholder 2"/>
          <p:cNvSpPr>
            <a:spLocks noGrp="1"/>
          </p:cNvSpPr>
          <p:nvPr>
            <p:ph type="ftr" sz="quarter" idx="11"/>
          </p:nvPr>
        </p:nvSpPr>
        <p:spPr/>
        <p:txBody>
          <a:bodyPr/>
          <a:lstStyle/>
          <a:p>
            <a:pPr>
              <a:defRPr/>
            </a:pPr>
            <a:r>
              <a:rPr lang="en-US" dirty="0" smtClean="0">
                <a:solidFill>
                  <a:prstClr val="black">
                    <a:tint val="75000"/>
                  </a:prstClr>
                </a:solidFill>
              </a:rPr>
              <a:t>M. Roetteler</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B1518B8D-8644-4C2C-8A75-8459167D0B01}" type="slidenum">
              <a:rPr lang="en-US" smtClean="0">
                <a:solidFill>
                  <a:prstClr val="black">
                    <a:tint val="75000"/>
                  </a:prstClr>
                </a:solidFill>
              </a:rPr>
              <a:pPr>
                <a:defRPr/>
              </a:pPr>
              <a:t>6</a:t>
            </a:fld>
            <a:endParaRPr lang="en-US" dirty="0">
              <a:solidFill>
                <a:prstClr val="black">
                  <a:tint val="7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5962"/>
          </a:xfrm>
        </p:spPr>
        <p:txBody>
          <a:bodyPr/>
          <a:lstStyle/>
          <a:p>
            <a:r>
              <a:rPr lang="en-US" b="1" dirty="0" smtClean="0">
                <a:solidFill>
                  <a:schemeClr val="tx2"/>
                </a:solidFill>
              </a:rPr>
              <a:t>Example: Hadamard transform</a:t>
            </a:r>
            <a:endParaRPr lang="en-US" b="1" dirty="0">
              <a:solidFill>
                <a:schemeClr val="tx2"/>
              </a:solidFill>
            </a:endParaRPr>
          </a:p>
        </p:txBody>
      </p:sp>
      <p:sp>
        <p:nvSpPr>
          <p:cNvPr id="4" name="Date Placeholder 3"/>
          <p:cNvSpPr>
            <a:spLocks noGrp="1"/>
          </p:cNvSpPr>
          <p:nvPr>
            <p:ph type="dt" sz="half" idx="10"/>
          </p:nvPr>
        </p:nvSpPr>
        <p:spPr/>
        <p:txBody>
          <a:bodyPr/>
          <a:lstStyle/>
          <a:p>
            <a:pPr>
              <a:defRPr/>
            </a:pPr>
            <a:r>
              <a:rPr lang="en-US" dirty="0" smtClean="0"/>
              <a:t>January 26, 2016</a:t>
            </a:r>
            <a:endParaRPr lang="en-US" dirty="0"/>
          </a:p>
        </p:txBody>
      </p:sp>
      <p:pic>
        <p:nvPicPr>
          <p:cNvPr id="33794" name="Picture 2"/>
          <p:cNvPicPr>
            <a:picLocks noChangeAspect="1" noChangeArrowheads="1"/>
          </p:cNvPicPr>
          <p:nvPr/>
        </p:nvPicPr>
        <p:blipFill>
          <a:blip r:embed="rId2" cstate="print"/>
          <a:srcRect/>
          <a:stretch>
            <a:fillRect/>
          </a:stretch>
        </p:blipFill>
        <p:spPr bwMode="auto">
          <a:xfrm>
            <a:off x="838200" y="1035077"/>
            <a:ext cx="7315200" cy="2393923"/>
          </a:xfrm>
          <a:prstGeom prst="rect">
            <a:avLst/>
          </a:prstGeom>
          <a:noFill/>
          <a:ln w="9525">
            <a:noFill/>
            <a:miter lim="800000"/>
            <a:headEnd/>
            <a:tailEnd/>
          </a:ln>
        </p:spPr>
      </p:pic>
      <p:pic>
        <p:nvPicPr>
          <p:cNvPr id="33795" name="Picture 3"/>
          <p:cNvPicPr>
            <a:picLocks noChangeAspect="1" noChangeArrowheads="1"/>
          </p:cNvPicPr>
          <p:nvPr/>
        </p:nvPicPr>
        <p:blipFill>
          <a:blip r:embed="rId3" cstate="print"/>
          <a:srcRect/>
          <a:stretch>
            <a:fillRect/>
          </a:stretch>
        </p:blipFill>
        <p:spPr bwMode="auto">
          <a:xfrm>
            <a:off x="838200" y="3581400"/>
            <a:ext cx="7315200" cy="2485748"/>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pPr>
              <a:defRPr/>
            </a:pPr>
            <a:r>
              <a:rPr lang="en-US" dirty="0" smtClean="0">
                <a:solidFill>
                  <a:prstClr val="black">
                    <a:tint val="75000"/>
                  </a:prstClr>
                </a:solidFill>
              </a:rPr>
              <a:t>M. Roetteler</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B1518B8D-8644-4C2C-8A75-8459167D0B01}" type="slidenum">
              <a:rPr lang="en-US" smtClean="0">
                <a:solidFill>
                  <a:prstClr val="black">
                    <a:tint val="75000"/>
                  </a:prstClr>
                </a:solidFill>
              </a:rPr>
              <a:pPr>
                <a:defRPr/>
              </a:pPr>
              <a:t>7</a:t>
            </a:fld>
            <a:endParaRPr lang="en-US" dirty="0">
              <a:solidFill>
                <a:prstClr val="black">
                  <a:tint val="75000"/>
                </a:prst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15962"/>
          </a:xfrm>
        </p:spPr>
        <p:txBody>
          <a:bodyPr/>
          <a:lstStyle/>
          <a:p>
            <a:r>
              <a:rPr lang="en-US" b="1" dirty="0" smtClean="0">
                <a:solidFill>
                  <a:schemeClr val="tx2"/>
                </a:solidFill>
              </a:rPr>
              <a:t>Examples: local operations and CNOT</a:t>
            </a:r>
            <a:endParaRPr lang="en-US" b="1" dirty="0">
              <a:solidFill>
                <a:schemeClr val="tx2"/>
              </a:solidFill>
            </a:endParaRPr>
          </a:p>
        </p:txBody>
      </p:sp>
      <p:sp>
        <p:nvSpPr>
          <p:cNvPr id="4" name="Date Placeholder 3"/>
          <p:cNvSpPr>
            <a:spLocks noGrp="1"/>
          </p:cNvSpPr>
          <p:nvPr>
            <p:ph type="dt" sz="half" idx="10"/>
          </p:nvPr>
        </p:nvSpPr>
        <p:spPr/>
        <p:txBody>
          <a:bodyPr/>
          <a:lstStyle/>
          <a:p>
            <a:pPr>
              <a:defRPr/>
            </a:pPr>
            <a:r>
              <a:rPr lang="en-US" dirty="0" smtClean="0">
                <a:solidFill>
                  <a:prstClr val="black">
                    <a:tint val="75000"/>
                  </a:prstClr>
                </a:solidFill>
              </a:rPr>
              <a:t>January 26, 2016</a:t>
            </a:r>
            <a:endParaRPr lang="en-US" dirty="0">
              <a:solidFill>
                <a:prstClr val="black">
                  <a:tint val="75000"/>
                </a:prstClr>
              </a:solidFill>
            </a:endParaRPr>
          </a:p>
        </p:txBody>
      </p:sp>
      <p:pic>
        <p:nvPicPr>
          <p:cNvPr id="7170" name="Picture 2"/>
          <p:cNvPicPr>
            <a:picLocks noChangeAspect="1" noChangeArrowheads="1"/>
          </p:cNvPicPr>
          <p:nvPr/>
        </p:nvPicPr>
        <p:blipFill>
          <a:blip r:embed="rId2" cstate="print"/>
          <a:srcRect/>
          <a:stretch>
            <a:fillRect/>
          </a:stretch>
        </p:blipFill>
        <p:spPr bwMode="auto">
          <a:xfrm>
            <a:off x="990600" y="990600"/>
            <a:ext cx="7315200" cy="2739335"/>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990600" y="4038600"/>
            <a:ext cx="7315200" cy="2033023"/>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pPr>
              <a:defRPr/>
            </a:pPr>
            <a:r>
              <a:rPr lang="en-US" dirty="0" smtClean="0">
                <a:solidFill>
                  <a:prstClr val="black">
                    <a:tint val="75000"/>
                  </a:prstClr>
                </a:solidFill>
              </a:rPr>
              <a:t>M. Roetteler</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B1518B8D-8644-4C2C-8A75-8459167D0B01}" type="slidenum">
              <a:rPr lang="en-US" smtClean="0">
                <a:solidFill>
                  <a:prstClr val="black">
                    <a:tint val="75000"/>
                  </a:prstClr>
                </a:solidFill>
              </a:rPr>
              <a:pPr>
                <a:defRPr/>
              </a:pPr>
              <a:t>8</a:t>
            </a:fld>
            <a:endParaRPr lang="en-US" dirty="0">
              <a:solidFill>
                <a:prstClr val="black">
                  <a:tint val="7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5962"/>
          </a:xfrm>
        </p:spPr>
        <p:txBody>
          <a:bodyPr/>
          <a:lstStyle/>
          <a:p>
            <a:r>
              <a:rPr lang="en-US" b="1" dirty="0" smtClean="0">
                <a:solidFill>
                  <a:schemeClr val="tx2"/>
                </a:solidFill>
              </a:rPr>
              <a:t>Universality: arbitrary rotations</a:t>
            </a:r>
            <a:endParaRPr lang="en-US" b="1" dirty="0">
              <a:solidFill>
                <a:schemeClr val="tx2"/>
              </a:solidFill>
            </a:endParaRPr>
          </a:p>
        </p:txBody>
      </p:sp>
      <p:sp>
        <p:nvSpPr>
          <p:cNvPr id="4" name="Date Placeholder 3"/>
          <p:cNvSpPr>
            <a:spLocks noGrp="1"/>
          </p:cNvSpPr>
          <p:nvPr>
            <p:ph type="dt" sz="half" idx="10"/>
          </p:nvPr>
        </p:nvSpPr>
        <p:spPr/>
        <p:txBody>
          <a:bodyPr/>
          <a:lstStyle/>
          <a:p>
            <a:pPr>
              <a:defRPr/>
            </a:pPr>
            <a:r>
              <a:rPr lang="en-US" dirty="0" smtClean="0">
                <a:solidFill>
                  <a:prstClr val="black">
                    <a:tint val="75000"/>
                  </a:prstClr>
                </a:solidFill>
              </a:rPr>
              <a:t>January 26, 2016</a:t>
            </a:r>
            <a:endParaRPr lang="en-US" dirty="0">
              <a:solidFill>
                <a:prstClr val="black">
                  <a:tint val="75000"/>
                </a:prstClr>
              </a:solidFill>
            </a:endParaRPr>
          </a:p>
        </p:txBody>
      </p:sp>
      <p:pic>
        <p:nvPicPr>
          <p:cNvPr id="93186" name="Picture 2"/>
          <p:cNvPicPr>
            <a:picLocks noChangeAspect="1" noChangeArrowheads="1"/>
          </p:cNvPicPr>
          <p:nvPr/>
        </p:nvPicPr>
        <p:blipFill>
          <a:blip r:embed="rId2" cstate="print"/>
          <a:srcRect/>
          <a:stretch>
            <a:fillRect/>
          </a:stretch>
        </p:blipFill>
        <p:spPr bwMode="auto">
          <a:xfrm>
            <a:off x="914400" y="838200"/>
            <a:ext cx="7315200" cy="2384306"/>
          </a:xfrm>
          <a:prstGeom prst="rect">
            <a:avLst/>
          </a:prstGeom>
          <a:noFill/>
          <a:ln w="9525">
            <a:noFill/>
            <a:miter lim="800000"/>
            <a:headEnd/>
            <a:tailEnd/>
          </a:ln>
        </p:spPr>
      </p:pic>
      <p:pic>
        <p:nvPicPr>
          <p:cNvPr id="93187" name="Picture 3"/>
          <p:cNvPicPr>
            <a:picLocks noChangeAspect="1" noChangeArrowheads="1"/>
          </p:cNvPicPr>
          <p:nvPr/>
        </p:nvPicPr>
        <p:blipFill>
          <a:blip r:embed="rId3" cstate="print"/>
          <a:srcRect/>
          <a:stretch>
            <a:fillRect/>
          </a:stretch>
        </p:blipFill>
        <p:spPr bwMode="auto">
          <a:xfrm>
            <a:off x="914400" y="3352800"/>
            <a:ext cx="7315200" cy="1507712"/>
          </a:xfrm>
          <a:prstGeom prst="rect">
            <a:avLst/>
          </a:prstGeom>
          <a:noFill/>
          <a:ln w="9525">
            <a:noFill/>
            <a:miter lim="800000"/>
            <a:headEnd/>
            <a:tailEnd/>
          </a:ln>
        </p:spPr>
      </p:pic>
      <p:pic>
        <p:nvPicPr>
          <p:cNvPr id="93188" name="Picture 4"/>
          <p:cNvPicPr>
            <a:picLocks noChangeAspect="1" noChangeArrowheads="1"/>
          </p:cNvPicPr>
          <p:nvPr/>
        </p:nvPicPr>
        <p:blipFill>
          <a:blip r:embed="rId4" cstate="print"/>
          <a:srcRect/>
          <a:stretch>
            <a:fillRect/>
          </a:stretch>
        </p:blipFill>
        <p:spPr bwMode="auto">
          <a:xfrm>
            <a:off x="914400" y="5007354"/>
            <a:ext cx="7315200" cy="936246"/>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pPr>
              <a:defRPr/>
            </a:pPr>
            <a:r>
              <a:rPr lang="en-US" dirty="0" smtClean="0">
                <a:solidFill>
                  <a:prstClr val="black">
                    <a:tint val="75000"/>
                  </a:prstClr>
                </a:solidFill>
              </a:rPr>
              <a:t>M. Roetteler</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B1518B8D-8644-4C2C-8A75-8459167D0B01}" type="slidenum">
              <a:rPr lang="en-US" smtClean="0">
                <a:solidFill>
                  <a:prstClr val="black">
                    <a:tint val="75000"/>
                  </a:prstClr>
                </a:solidFill>
              </a:rPr>
              <a:pPr>
                <a:defRPr/>
              </a:pPr>
              <a:t>9</a:t>
            </a:fld>
            <a:endParaRPr lang="en-US" dirty="0">
              <a:solidFill>
                <a:prstClr val="black">
                  <a:tint val="7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1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54"/>
  <p:tag name="DEFAULTHEIGHT" val="264"/>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0\rangle$&#10;\end{document}&#10;"/>
  <p:tag name="EXTERNALNAME" val="txp_fig"/>
  <p:tag name="BLEND" val="False"/>
  <p:tag name="TRANSPARENT" val="False"/>
  <p:tag name="KEEPFILES" val="False"/>
  <p:tag name="DEBUGPAUSE" val="False"/>
  <p:tag name="RESOLUTION" val="1200"/>
  <p:tag name="TIMEOUT" val="(none)"/>
  <p:tag name="BOXWIDTH" val="460"/>
  <p:tag name="BOXHEIGHT" val="335"/>
  <p:tag name="BOXFONT" val="10"/>
  <p:tag name="BOXWRAP" val="False"/>
  <p:tag name="WORKAROUNDTRANSPARENCYBUG" val="False"/>
  <p:tag name="ALLOWFONTSUBSTITUTION" val="False"/>
  <p:tag name="BITMAPFORMAT" val="pngmono"/>
  <p:tag name="ORIGWIDTH" val="22.98008"/>
  <p:tag name="PICTUREFILESIZE" val="1521"/>
</p:tagLst>
</file>

<file path=ppt/theme/theme1.xml><?xml version="1.0" encoding="utf-8"?>
<a:theme xmlns:a="http://schemas.openxmlformats.org/drawingml/2006/main" name="NEC Presentation Style">
  <a:themeElements>
    <a:clrScheme name="2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標準デザイン">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2_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Title page 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Martin Super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Martin Super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6_Title page 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7_Title page 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5_標準デザイン">
  <a:themeElements>
    <a:clrScheme name="2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標準デザイン">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a:solidFill>
            <a:schemeClr val="tx1"/>
          </a:solidFill>
          <a:round/>
          <a:headEnd/>
          <a:tailEnd/>
        </a:ln>
        <a:effectLst/>
      </a:spPr>
      <a:bodyPr/>
      <a:lstStyle>
        <a:defPPr algn="l">
          <a:defRPr kumimoji="0" smtClean="0">
            <a:solidFill>
              <a:srgbClr val="000000"/>
            </a:solidFill>
            <a:latin typeface="Times New Roman" pitchFamily="18" charset="0"/>
            <a:ea typeface="+mn-ea"/>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2_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標準デザイン">
  <a:themeElements>
    <a:clrScheme name="2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標準デザイン">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a:solidFill>
            <a:schemeClr val="tx1"/>
          </a:solidFill>
          <a:round/>
          <a:headEnd/>
          <a:tailEnd/>
        </a:ln>
        <a:effectLst/>
      </a:spPr>
      <a:bodyPr/>
      <a:lstStyle>
        <a:defPPr algn="l">
          <a:defRPr kumimoji="0" smtClean="0">
            <a:solidFill>
              <a:srgbClr val="000000"/>
            </a:solidFill>
            <a:latin typeface="Times New Roman" pitchFamily="18" charset="0"/>
            <a:ea typeface="+mn-ea"/>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2_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標準デザイン">
  <a:themeElements>
    <a:clrScheme name="2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標準デザイン">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a:solidFill>
            <a:schemeClr val="tx1"/>
          </a:solidFill>
          <a:round/>
          <a:headEnd/>
          <a:tailEnd/>
        </a:ln>
        <a:effectLst/>
      </a:spPr>
      <a:bodyPr/>
      <a:lstStyle>
        <a:defPPr algn="l">
          <a:defRPr kumimoji="0" smtClean="0">
            <a:solidFill>
              <a:srgbClr val="000000"/>
            </a:solidFill>
            <a:latin typeface="Times New Roman" pitchFamily="18" charset="0"/>
            <a:ea typeface="+mn-ea"/>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2_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Martin Super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6_Martin Super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rtin Super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_TFTemplate16X9">
  <a:themeElements>
    <a:clrScheme name="Custom 128">
      <a:dk1>
        <a:srgbClr val="525051"/>
      </a:dk1>
      <a:lt1>
        <a:srgbClr val="FFFFFF"/>
      </a:lt1>
      <a:dk2>
        <a:srgbClr val="00BCF2"/>
      </a:dk2>
      <a:lt2>
        <a:srgbClr val="A1A1A1"/>
      </a:lt2>
      <a:accent1>
        <a:srgbClr val="00B294"/>
      </a:accent1>
      <a:accent2>
        <a:srgbClr val="009E49"/>
      </a:accent2>
      <a:accent3>
        <a:srgbClr val="BAD80A"/>
      </a:accent3>
      <a:accent4>
        <a:srgbClr val="FFF100"/>
      </a:accent4>
      <a:accent5>
        <a:srgbClr val="FF8C00"/>
      </a:accent5>
      <a:accent6>
        <a:srgbClr val="EC008C"/>
      </a:accent6>
      <a:hlink>
        <a:srgbClr val="A1A1A1"/>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R_Template_16x9" id="{09D7E618-0FA4-493D-B290-7A2E6215D746}" vid="{074D2BD1-8FEF-4AE1-A019-47AFC44A1372}"/>
    </a:ext>
  </a:extLst>
</a:theme>
</file>

<file path=ppt/theme/theme21.xml><?xml version="1.0" encoding="utf-8"?>
<a:theme xmlns:a="http://schemas.openxmlformats.org/drawingml/2006/main" name="TFTemplate16X9">
  <a:themeElements>
    <a:clrScheme name="Custom 128">
      <a:dk1>
        <a:srgbClr val="525051"/>
      </a:dk1>
      <a:lt1>
        <a:srgbClr val="FFFFFF"/>
      </a:lt1>
      <a:dk2>
        <a:srgbClr val="00BCF2"/>
      </a:dk2>
      <a:lt2>
        <a:srgbClr val="A1A1A1"/>
      </a:lt2>
      <a:accent1>
        <a:srgbClr val="00B294"/>
      </a:accent1>
      <a:accent2>
        <a:srgbClr val="009E49"/>
      </a:accent2>
      <a:accent3>
        <a:srgbClr val="BAD80A"/>
      </a:accent3>
      <a:accent4>
        <a:srgbClr val="FFF100"/>
      </a:accent4>
      <a:accent5>
        <a:srgbClr val="FF8C00"/>
      </a:accent5>
      <a:accent6>
        <a:srgbClr val="EC008C"/>
      </a:accent6>
      <a:hlink>
        <a:srgbClr val="A1A1A1"/>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R_Template_16x9" id="{09D7E618-0FA4-493D-B290-7A2E6215D746}" vid="{074D2BD1-8FEF-4AE1-A019-47AFC44A1372}"/>
    </a:ext>
  </a:extLst>
</a:theme>
</file>

<file path=ppt/theme/theme22.xml><?xml version="1.0" encoding="utf-8"?>
<a:theme xmlns:a="http://schemas.openxmlformats.org/drawingml/2006/main" name="5_Martin Super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6_TFTemplate16X9">
  <a:themeElements>
    <a:clrScheme name="Custom 128">
      <a:dk1>
        <a:srgbClr val="525051"/>
      </a:dk1>
      <a:lt1>
        <a:srgbClr val="FFFFFF"/>
      </a:lt1>
      <a:dk2>
        <a:srgbClr val="00BCF2"/>
      </a:dk2>
      <a:lt2>
        <a:srgbClr val="A1A1A1"/>
      </a:lt2>
      <a:accent1>
        <a:srgbClr val="00B294"/>
      </a:accent1>
      <a:accent2>
        <a:srgbClr val="009E49"/>
      </a:accent2>
      <a:accent3>
        <a:srgbClr val="BAD80A"/>
      </a:accent3>
      <a:accent4>
        <a:srgbClr val="FFF100"/>
      </a:accent4>
      <a:accent5>
        <a:srgbClr val="FF8C00"/>
      </a:accent5>
      <a:accent6>
        <a:srgbClr val="EC008C"/>
      </a:accent6>
      <a:hlink>
        <a:srgbClr val="A1A1A1"/>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R_Template_16x9" id="{09D7E618-0FA4-493D-B290-7A2E6215D746}" vid="{074D2BD1-8FEF-4AE1-A019-47AFC44A1372}"/>
    </a:ext>
  </a:extLst>
</a:theme>
</file>

<file path=ppt/theme/theme24.xml><?xml version="1.0" encoding="utf-8"?>
<a:theme xmlns:a="http://schemas.openxmlformats.org/drawingml/2006/main" name="7_標準デザイン">
  <a:themeElements>
    <a:clrScheme name="2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標準デザイン">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a:solidFill>
            <a:schemeClr val="tx1"/>
          </a:solidFill>
          <a:round/>
          <a:headEnd/>
          <a:tailEnd/>
        </a:ln>
        <a:effectLst/>
      </a:spPr>
      <a:bodyPr/>
      <a:lstStyle>
        <a:defPPr algn="l">
          <a:defRPr kumimoji="0" smtClean="0">
            <a:solidFill>
              <a:srgbClr val="000000"/>
            </a:solidFill>
            <a:latin typeface="Times New Roman" pitchFamily="18" charset="0"/>
            <a:ea typeface="+mn-ea"/>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2_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BBN-RTN-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7_Martin Super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_TFTemplate16X9">
  <a:themeElements>
    <a:clrScheme name="Custom 128">
      <a:dk1>
        <a:srgbClr val="525051"/>
      </a:dk1>
      <a:lt1>
        <a:srgbClr val="FFFFFF"/>
      </a:lt1>
      <a:dk2>
        <a:srgbClr val="00BCF2"/>
      </a:dk2>
      <a:lt2>
        <a:srgbClr val="A1A1A1"/>
      </a:lt2>
      <a:accent1>
        <a:srgbClr val="00B294"/>
      </a:accent1>
      <a:accent2>
        <a:srgbClr val="009E49"/>
      </a:accent2>
      <a:accent3>
        <a:srgbClr val="BAD80A"/>
      </a:accent3>
      <a:accent4>
        <a:srgbClr val="FFF100"/>
      </a:accent4>
      <a:accent5>
        <a:srgbClr val="FF8C00"/>
      </a:accent5>
      <a:accent6>
        <a:srgbClr val="EC008C"/>
      </a:accent6>
      <a:hlink>
        <a:srgbClr val="A1A1A1"/>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R_Template_16x9" id="{09D7E618-0FA4-493D-B290-7A2E6215D746}" vid="{074D2BD1-8FEF-4AE1-A019-47AFC44A1372}"/>
    </a:ext>
  </a:extLst>
</a:theme>
</file>

<file path=ppt/theme/theme28.xml><?xml version="1.0" encoding="utf-8"?>
<a:theme xmlns:a="http://schemas.openxmlformats.org/drawingml/2006/main" name="10_Martin Super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8_Martin Super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itle page 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3_TFTemplate16X9">
  <a:themeElements>
    <a:clrScheme name="TechFest">
      <a:dk1>
        <a:srgbClr val="525051"/>
      </a:dk1>
      <a:lt1>
        <a:srgbClr val="FFFFFF"/>
      </a:lt1>
      <a:dk2>
        <a:srgbClr val="0078D7"/>
      </a:dk2>
      <a:lt2>
        <a:srgbClr val="A1A1A1"/>
      </a:lt2>
      <a:accent1>
        <a:srgbClr val="00B294"/>
      </a:accent1>
      <a:accent2>
        <a:srgbClr val="107C10"/>
      </a:accent2>
      <a:accent3>
        <a:srgbClr val="BAD80A"/>
      </a:accent3>
      <a:accent4>
        <a:srgbClr val="FFF100"/>
      </a:accent4>
      <a:accent5>
        <a:srgbClr val="FF8C00"/>
      </a:accent5>
      <a:accent6>
        <a:srgbClr val="D83B01"/>
      </a:accent6>
      <a:hlink>
        <a:srgbClr val="A1A1A1"/>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4E2FC024-CE1F-402F-B546-E3DF0C360E0D}" vid="{0C3A7452-12FB-46B8-8948-793B4155FBF0}"/>
    </a:ext>
  </a:extLst>
</a:theme>
</file>

<file path=ppt/theme/theme31.xml><?xml version="1.0" encoding="utf-8"?>
<a:theme xmlns:a="http://schemas.openxmlformats.org/drawingml/2006/main" name="1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800" b="0" i="0" u="none" strike="noStrike" cap="none" normalizeH="0" baseline="0" smtClean="0">
            <a:ln>
              <a:noFill/>
            </a:ln>
            <a:solidFill>
              <a:schemeClr val="tx1"/>
            </a:solidFill>
            <a:effectLst/>
            <a:latin typeface="Arial" pitchFamily="34" charset="0"/>
            <a:ea typeface="ＭＳ Ｐゴシック"/>
            <a:cs typeface="ＭＳ Ｐゴシック"/>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800" b="0" i="0" u="none" strike="noStrike" cap="none" normalizeH="0" baseline="0" smtClean="0">
            <a:ln>
              <a:noFill/>
            </a:ln>
            <a:solidFill>
              <a:schemeClr val="tx1"/>
            </a:solidFill>
            <a:effectLst/>
            <a:latin typeface="Arial" pitchFamily="34" charset="0"/>
            <a:ea typeface="ＭＳ Ｐゴシック"/>
            <a:cs typeface="ＭＳ Ｐゴシック"/>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9_Martin Super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11_Martin Super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itle page 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NEC Presentation Style">
  <a:themeElements>
    <a:clrScheme name="2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標準デザイン">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2_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NEC Presentation Style">
  <a:themeElements>
    <a:clrScheme name="2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標準デザイン">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2_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Title page 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Martin Super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Title page 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40792</TotalTime>
  <Words>2859</Words>
  <Application>Microsoft Office PowerPoint</Application>
  <PresentationFormat>Letter Paper (8.5x11 in)</PresentationFormat>
  <Paragraphs>495</Paragraphs>
  <Slides>49</Slides>
  <Notes>12</Notes>
  <HiddenSlides>0</HiddenSlides>
  <MMClips>0</MMClips>
  <ScaleCrop>false</ScaleCrop>
  <HeadingPairs>
    <vt:vector size="8" baseType="variant">
      <vt:variant>
        <vt:lpstr>Fonts Used</vt:lpstr>
      </vt:variant>
      <vt:variant>
        <vt:i4>14</vt:i4>
      </vt:variant>
      <vt:variant>
        <vt:lpstr>Theme</vt:lpstr>
      </vt:variant>
      <vt:variant>
        <vt:i4>34</vt:i4>
      </vt:variant>
      <vt:variant>
        <vt:lpstr>Embedded OLE Servers</vt:lpstr>
      </vt:variant>
      <vt:variant>
        <vt:i4>1</vt:i4>
      </vt:variant>
      <vt:variant>
        <vt:lpstr>Slide Titles</vt:lpstr>
      </vt:variant>
      <vt:variant>
        <vt:i4>49</vt:i4>
      </vt:variant>
    </vt:vector>
  </HeadingPairs>
  <TitlesOfParts>
    <vt:vector size="98" baseType="lpstr">
      <vt:lpstr>Arial</vt:lpstr>
      <vt:lpstr>Calibri</vt:lpstr>
      <vt:lpstr>Calibri Light</vt:lpstr>
      <vt:lpstr>Cambria Math</vt:lpstr>
      <vt:lpstr>Consolas</vt:lpstr>
      <vt:lpstr>Droid Sans</vt:lpstr>
      <vt:lpstr>MathJax_AMS</vt:lpstr>
      <vt:lpstr>ＭＳ Ｐゴシック</vt:lpstr>
      <vt:lpstr>ＭＳ Ｐ明朝</vt:lpstr>
      <vt:lpstr>Segoe UI</vt:lpstr>
      <vt:lpstr>Segoe UI Light</vt:lpstr>
      <vt:lpstr>Tahoma</vt:lpstr>
      <vt:lpstr>Times New Roman</vt:lpstr>
      <vt:lpstr>Wingdings</vt:lpstr>
      <vt:lpstr>NEC Presentation Style</vt:lpstr>
      <vt:lpstr>Martin Superstyle</vt:lpstr>
      <vt:lpstr>1_Title page style</vt:lpstr>
      <vt:lpstr>2_Title page style</vt:lpstr>
      <vt:lpstr>1_NEC Presentation Style</vt:lpstr>
      <vt:lpstr>2_NEC Presentation Style</vt:lpstr>
      <vt:lpstr>3_Title page style</vt:lpstr>
      <vt:lpstr>2_Martin Superstyle</vt:lpstr>
      <vt:lpstr>4_Title page style</vt:lpstr>
      <vt:lpstr>5_Title page style</vt:lpstr>
      <vt:lpstr>1_Martin Superstyle</vt:lpstr>
      <vt:lpstr>3_Martin Superstyle</vt:lpstr>
      <vt:lpstr>6_Title page style</vt:lpstr>
      <vt:lpstr>7_Title page style</vt:lpstr>
      <vt:lpstr>5_標準デザイン</vt:lpstr>
      <vt:lpstr>4_標準デザイン</vt:lpstr>
      <vt:lpstr>6_標準デザイン</vt:lpstr>
      <vt:lpstr>4_Martin Superstyle</vt:lpstr>
      <vt:lpstr>6_Martin Superstyle</vt:lpstr>
      <vt:lpstr>1_TFTemplate16X9</vt:lpstr>
      <vt:lpstr>TFTemplate16X9</vt:lpstr>
      <vt:lpstr>5_Martin Superstyle</vt:lpstr>
      <vt:lpstr>6_TFTemplate16X9</vt:lpstr>
      <vt:lpstr>7_標準デザイン</vt:lpstr>
      <vt:lpstr>1_BBN-RTN-Template</vt:lpstr>
      <vt:lpstr>7_Martin Superstyle</vt:lpstr>
      <vt:lpstr>2_TFTemplate16X9</vt:lpstr>
      <vt:lpstr>10_Martin Superstyle</vt:lpstr>
      <vt:lpstr>8_Martin Superstyle</vt:lpstr>
      <vt:lpstr>3_TFTemplate16X9</vt:lpstr>
      <vt:lpstr>1_標準デザイン</vt:lpstr>
      <vt:lpstr>9_Martin Superstyle</vt:lpstr>
      <vt:lpstr>11_Martin Superstyle</vt:lpstr>
      <vt:lpstr>1_Office Theme</vt:lpstr>
      <vt:lpstr>Equation</vt:lpstr>
      <vt:lpstr>PowerPoint Presentation</vt:lpstr>
      <vt:lpstr>Overview</vt:lpstr>
      <vt:lpstr>PowerPoint Presentation</vt:lpstr>
      <vt:lpstr>Useful quantum algorithms exist!</vt:lpstr>
      <vt:lpstr>Universal quantum gates</vt:lpstr>
      <vt:lpstr>Notation for unitary matrices</vt:lpstr>
      <vt:lpstr>Example: Hadamard transform</vt:lpstr>
      <vt:lpstr>Examples: local operations and CNOT</vt:lpstr>
      <vt:lpstr>Universality: arbitrary rotations</vt:lpstr>
      <vt:lpstr>Operations on subspaces</vt:lpstr>
      <vt:lpstr>PowerPoint Presentation</vt:lpstr>
      <vt:lpstr>Discrete universal gate sets</vt:lpstr>
      <vt:lpstr>Bounding resources: T gates</vt:lpstr>
      <vt:lpstr>Universality: discrete gate sets</vt:lpstr>
      <vt:lpstr>Solovay-Kitaev algorithm</vt:lpstr>
      <vt:lpstr>PowerPoint Presentation</vt:lpstr>
      <vt:lpstr>Quantum compiling</vt:lpstr>
      <vt:lpstr>Quantum Fourier transform</vt:lpstr>
      <vt:lpstr>Quantum power unleashed: super-fast FFT</vt:lpstr>
      <vt:lpstr>Discrete Fourier Transforms</vt:lpstr>
      <vt:lpstr>Discrete Fourier Transform (DFT/QFT)</vt:lpstr>
      <vt:lpstr>Cooley Tukey FFT</vt:lpstr>
      <vt:lpstr>Quantum Fast Fourier Transform</vt:lpstr>
      <vt:lpstr>“Pruning” the small rotations</vt:lpstr>
      <vt:lpstr>Shor: factoring </vt:lpstr>
      <vt:lpstr>The integer factorization problem</vt:lpstr>
      <vt:lpstr>Reducing factoring to period finding</vt:lpstr>
      <vt:lpstr>Setting up a periodic state</vt:lpstr>
      <vt:lpstr>Shor’s algorithm for period finding</vt:lpstr>
      <vt:lpstr>PowerPoint Presentation</vt:lpstr>
      <vt:lpstr>Quantum parallelism, Chuck Norris style</vt:lpstr>
      <vt:lpstr>Resource Requirements: Shor’s Quantum Algorithm</vt:lpstr>
      <vt:lpstr>Hidden Subgroup Problem</vt:lpstr>
      <vt:lpstr>Hidden Subgroup Problems: Examples</vt:lpstr>
      <vt:lpstr>Dihedral group</vt:lpstr>
      <vt:lpstr>Shor: dlog </vt:lpstr>
      <vt:lpstr>Example: ECC point addition</vt:lpstr>
      <vt:lpstr>Shor’s algorithm for dlogs:</vt:lpstr>
      <vt:lpstr>Visualizing Fourier duality</vt:lpstr>
      <vt:lpstr>PowerPoint Presentation</vt:lpstr>
      <vt:lpstr>PowerPoint Presentation</vt:lpstr>
      <vt:lpstr>PowerPoint Presentation</vt:lpstr>
      <vt:lpstr>Backup: Quantum arithmetic   what is the problem? why is this non-trivial? who cares? </vt:lpstr>
      <vt:lpstr>PowerPoint Presentation</vt:lpstr>
      <vt:lpstr>Controlled quantum adder</vt:lpstr>
      <vt:lpstr>PowerPoint Presentation</vt:lpstr>
      <vt:lpstr>Modular Inverse a la Fermat</vt:lpstr>
      <vt:lpstr>Square &amp; multiply by unrolling</vt:lpstr>
      <vt:lpstr>Shor for factoring vs ECC dlog</vt:lpstr>
    </vt:vector>
  </TitlesOfParts>
  <Company>NEC LABS AMERICA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Slides for E6713, Columbia University, Fall 2009</dc:title>
  <dc:creator>Martin Roetteler</dc:creator>
  <cp:lastModifiedBy>Martin Roetteler</cp:lastModifiedBy>
  <cp:revision>1332</cp:revision>
  <dcterms:created xsi:type="dcterms:W3CDTF">2003-04-24T22:44:57Z</dcterms:created>
  <dcterms:modified xsi:type="dcterms:W3CDTF">2016-01-26T10:18:38Z</dcterms:modified>
</cp:coreProperties>
</file>